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56" r:id="rId2"/>
    <p:sldId id="265" r:id="rId3"/>
    <p:sldId id="266" r:id="rId4"/>
    <p:sldId id="269" r:id="rId5"/>
    <p:sldId id="268" r:id="rId6"/>
    <p:sldId id="272" r:id="rId7"/>
    <p:sldId id="275" r:id="rId8"/>
    <p:sldId id="278" r:id="rId9"/>
    <p:sldId id="273" r:id="rId10"/>
    <p:sldId id="276" r:id="rId11"/>
    <p:sldId id="280" r:id="rId12"/>
    <p:sldId id="274" r:id="rId13"/>
    <p:sldId id="277" r:id="rId14"/>
    <p:sldId id="281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FD0"/>
    <a:srgbClr val="14A5FB"/>
    <a:srgbClr val="79C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92" y="-112"/>
      </p:cViewPr>
      <p:guideLst>
        <p:guide orient="horz" pos="2160"/>
        <p:guide pos="4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2925E-2F7D-1F4A-8F62-464618BCD370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EF3DCA-38F2-0641-A163-C2815DE61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CC78-5BE7-9B4E-AD23-7867968233BB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6C8DBC-C4C1-3143-9029-6346D5C8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6046-74A9-CE4C-B5FC-EC78317F1F41}" type="datetimeFigureOut">
              <a:rPr lang="en-US"/>
              <a:pPr>
                <a:defRPr/>
              </a:pPr>
              <a:t>2015-09-08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BB64D-9495-FB44-A8B2-E9510FD6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9564-6DE2-C440-A856-8CCE6B5E2013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DC6BB0-B52D-8D4B-A818-7534CBF5A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EFC0-2690-6041-8C30-6C01466ABD30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1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lclogo_cl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51038"/>
            <a:ext cx="7661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EDB5-D3FF-DD46-9A47-45BC6797BA58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7B41C5-EE8D-B54B-80FC-4F414404E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9C546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188F-A07A-7E44-8C9B-06CB820EC8DE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712" y="1828800"/>
            <a:ext cx="4813788" cy="37084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 cmpd="sng">
            <a:solidFill>
              <a:srgbClr val="79C54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8391-39A5-3040-B13F-F4AD66DA5881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4725" y="4979988"/>
            <a:ext cx="1304925" cy="1135062"/>
          </a:xfrm>
          <a:prstGeom prst="rect">
            <a:avLst/>
          </a:prstGeom>
          <a:solidFill>
            <a:srgbClr val="4D8FD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1" descr="original_114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675" y="4978400"/>
            <a:ext cx="13176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972050"/>
            <a:ext cx="3143250" cy="1143000"/>
          </a:xfrm>
          <a:prstGeom prst="rect">
            <a:avLst/>
          </a:prstGeom>
          <a:solidFill>
            <a:srgbClr val="79C54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 descr="original_85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513" y="4978400"/>
            <a:ext cx="150971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46975" y="4972050"/>
            <a:ext cx="1597025" cy="1143000"/>
          </a:xfrm>
          <a:prstGeom prst="rect">
            <a:avLst/>
          </a:prstGeom>
          <a:solidFill>
            <a:srgbClr val="79C54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47900" y="2246313"/>
            <a:ext cx="5186363" cy="3698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DINPro-Medium"/>
                <a:cs typeface="DINPro-Medium"/>
              </a:rPr>
              <a:t>Subheading if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616" y="928828"/>
            <a:ext cx="5100864" cy="1203108"/>
          </a:xfrm>
        </p:spPr>
        <p:txBody>
          <a:bodyPr/>
          <a:lstStyle>
            <a:lvl1pPr>
              <a:defRPr>
                <a:solidFill>
                  <a:srgbClr val="79C546"/>
                </a:solidFill>
                <a:latin typeface="DINPro-Medium"/>
                <a:cs typeface="DINPro-Medium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C617-A1ED-F345-BF5F-6F3C92D614D7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3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6CE6-790E-4A49-977D-7D46093D59FA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A809E-85F4-0B45-9F52-E91391D97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1731-1414-3845-96BA-46BDFC6FC472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54B866-F76C-E549-BA6F-17241B05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6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D584-119D-2C47-BCED-1242B91B6E5C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143D8D-62A5-9F46-AF4B-BA99B612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9C80-819B-1846-A11E-F91330B1D807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488AB5-06A0-324B-BBB5-9559E2BC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E0D8-76B1-D646-81D6-82A0E9B5BD36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7C0B0E-5B06-3241-BEA5-F123C32F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F2EC-5900-9C49-B6B0-B188F3D913C3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7F7856-8B54-3D49-B652-8B733E6A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30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B318-2F70-1647-990F-5C46BF8BD6C2}" type="datetimeFigureOut">
              <a:rPr lang="en-US"/>
              <a:pPr>
                <a:defRPr/>
              </a:pPr>
              <a:t>2015-09-08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6300" y="6318250"/>
            <a:ext cx="2730500" cy="1222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96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5B0CD2-B87A-B442-B8B4-F81630876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051800" y="6453188"/>
            <a:ext cx="1392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79C546"/>
                </a:solidFill>
                <a:latin typeface="Franklin Gothic Book" charset="0"/>
                <a:cs typeface="Franklin Gothic Book" charset="0"/>
              </a:rPr>
              <a:t>sfu.ca</a:t>
            </a:r>
            <a:r>
              <a:rPr lang="en-US" sz="1200" dirty="0">
                <a:solidFill>
                  <a:srgbClr val="79C546"/>
                </a:solidFill>
                <a:latin typeface="Franklin Gothic Book" charset="0"/>
                <a:cs typeface="Franklin Gothic Book" charset="0"/>
              </a:rPr>
              <a:t>/</a:t>
            </a:r>
            <a:r>
              <a:rPr lang="en-US" sz="1200" dirty="0" err="1">
                <a:solidFill>
                  <a:srgbClr val="79C546"/>
                </a:solidFill>
                <a:latin typeface="Franklin Gothic Book" charset="0"/>
                <a:cs typeface="Franklin Gothic Book" charset="0"/>
              </a:rPr>
              <a:t>tlcentre</a:t>
            </a:r>
            <a:endParaRPr lang="en-US" sz="1200" dirty="0">
              <a:solidFill>
                <a:srgbClr val="79C546"/>
              </a:solidFill>
              <a:latin typeface="Franklin Gothic Book" charset="0"/>
              <a:cs typeface="Franklin Gothic Book" charset="0"/>
            </a:endParaRPr>
          </a:p>
        </p:txBody>
      </p:sp>
      <p:pic>
        <p:nvPicPr>
          <p:cNvPr id="2" name="Picture 1" descr="tlc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6" y="6040636"/>
            <a:ext cx="45720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64" r:id="rId13"/>
    <p:sldLayoutId id="2147483878" r:id="rId14"/>
    <p:sldLayoutId id="2147483879" r:id="rId15"/>
    <p:sldLayoutId id="2147483865" r:id="rId16"/>
    <p:sldLayoutId id="2147483880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Pro-Medium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DINPro-Medium"/>
          <a:ea typeface="ＭＳ Ｐゴシック" charset="0"/>
          <a:cs typeface="DINPro-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astvangraphics.ca/large-format-printing.shtml" TargetMode="External"/><Relationship Id="rId3" Type="http://schemas.openxmlformats.org/officeDocument/2006/relationships/hyperlink" Target="http://www.jukeboxprint.com/full_colour_poster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546100"/>
            <a:ext cx="7772400" cy="1892300"/>
          </a:xfrm>
        </p:spPr>
        <p:txBody>
          <a:bodyPr/>
          <a:lstStyle/>
          <a:p>
            <a:r>
              <a:rPr lang="en-US" dirty="0" smtClean="0">
                <a:latin typeface="DINPro-Medium" charset="0"/>
              </a:rPr>
              <a:t>Research Posters</a:t>
            </a:r>
            <a:endParaRPr lang="en-US" dirty="0">
              <a:latin typeface="DINPro-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21427"/>
            <a:ext cx="6400800" cy="48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79C546"/>
                </a:solidFill>
                <a:ea typeface="+mn-ea"/>
              </a:rPr>
              <a:t>Design Tips</a:t>
            </a:r>
            <a:endParaRPr lang="en-US" dirty="0">
              <a:solidFill>
                <a:srgbClr val="79C546"/>
              </a:solidFill>
              <a:ea typeface="+mn-ea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501063" y="6627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scular-research-pos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az_poster_2010_atici_levtov_kan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255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design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535113"/>
            <a:ext cx="4040188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79C546"/>
                </a:solidFill>
              </a:rPr>
              <a:t>Less is more</a:t>
            </a:r>
            <a:endParaRPr lang="en-US" sz="2800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7903633" cy="3951288"/>
          </a:xfrm>
        </p:spPr>
        <p:txBody>
          <a:bodyPr/>
          <a:lstStyle/>
          <a:p>
            <a:r>
              <a:rPr lang="en-US" dirty="0" smtClean="0"/>
              <a:t>White space is important for legibility</a:t>
            </a:r>
          </a:p>
          <a:p>
            <a:r>
              <a:rPr lang="en-US" dirty="0" smtClean="0"/>
              <a:t>Leave space between images and text, and give poster a good margin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colours</a:t>
            </a:r>
            <a:r>
              <a:rPr lang="en-US" dirty="0" smtClean="0"/>
              <a:t> sparingly</a:t>
            </a:r>
          </a:p>
        </p:txBody>
      </p:sp>
    </p:spTree>
    <p:extLst>
      <p:ext uri="{BB962C8B-B14F-4D97-AF65-F5344CB8AC3E}">
        <p14:creationId xmlns:p14="http://schemas.microsoft.com/office/powerpoint/2010/main" val="357587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euw07-interspeech-pos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_PICES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4621"/>
            <a:ext cx="8094133" cy="1418167"/>
          </a:xfrm>
        </p:spPr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Use paper, pens and </a:t>
            </a:r>
            <a:r>
              <a:rPr lang="en-US" dirty="0" err="1" smtClean="0">
                <a:solidFill>
                  <a:srgbClr val="79C546"/>
                </a:solidFill>
              </a:rPr>
              <a:t>stickies</a:t>
            </a:r>
            <a:r>
              <a:rPr lang="en-US" dirty="0" smtClean="0">
                <a:solidFill>
                  <a:srgbClr val="79C546"/>
                </a:solidFill>
              </a:rPr>
              <a:t> to brainstorm how you want your information laid out. Remember, you are telling a story via text and graphics!</a:t>
            </a:r>
            <a:endParaRPr lang="en-US" dirty="0">
              <a:solidFill>
                <a:srgbClr val="79C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Medium" charset="0"/>
              </a:rPr>
              <a:t>Printing locations</a:t>
            </a:r>
            <a:endParaRPr lang="en-US" dirty="0">
              <a:latin typeface="DINPro-Medium" charset="0"/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268942" y="2330824"/>
            <a:ext cx="8417858" cy="3795058"/>
          </a:xfrm>
        </p:spPr>
        <p:txBody>
          <a:bodyPr/>
          <a:lstStyle/>
          <a:p>
            <a:endParaRPr lang="en-US" dirty="0" smtClean="0">
              <a:latin typeface="DINPro-Medium" charset="0"/>
            </a:endParaRPr>
          </a:p>
          <a:p>
            <a:endParaRPr lang="en-US" dirty="0">
              <a:latin typeface="DINPro-Medium" charset="0"/>
            </a:endParaRPr>
          </a:p>
          <a:p>
            <a:r>
              <a:rPr lang="en-US" dirty="0" smtClean="0">
                <a:latin typeface="DINPro-Medium" charset="0"/>
              </a:rPr>
              <a:t>Document Solutions (SFU)- 97.50</a:t>
            </a:r>
          </a:p>
          <a:p>
            <a:endParaRPr lang="en-US" dirty="0" smtClean="0">
              <a:latin typeface="DINPro-Medium" charset="0"/>
            </a:endParaRPr>
          </a:p>
          <a:p>
            <a:r>
              <a:rPr lang="en-US" dirty="0" smtClean="0">
                <a:latin typeface="DINPro-Medium" charset="0"/>
              </a:rPr>
              <a:t>East Van Graphics: about 45.00 </a:t>
            </a:r>
            <a:r>
              <a:rPr lang="en-US" dirty="0" smtClean="0">
                <a:latin typeface="DINPro-Medium" charset="0"/>
                <a:hlinkClick r:id="rId2"/>
              </a:rPr>
              <a:t>http://www.eastvangraphics.ca/large-format-printing.shtml</a:t>
            </a:r>
            <a:endParaRPr lang="en-US" dirty="0" smtClean="0">
              <a:latin typeface="DINPro-Medium" charset="0"/>
            </a:endParaRPr>
          </a:p>
          <a:p>
            <a:endParaRPr lang="en-US" dirty="0" smtClean="0">
              <a:latin typeface="DINPro-Medium" charset="0"/>
            </a:endParaRPr>
          </a:p>
          <a:p>
            <a:r>
              <a:rPr lang="en-US" dirty="0" smtClean="0">
                <a:latin typeface="DINPro-Medium" charset="0"/>
              </a:rPr>
              <a:t>Juke Box Print </a:t>
            </a:r>
            <a:r>
              <a:rPr lang="en-US" dirty="0"/>
              <a:t>$75.00 plus tax and delivery if required.</a:t>
            </a:r>
            <a:endParaRPr lang="en-US" dirty="0">
              <a:latin typeface="DINPro-Medium" charset="0"/>
            </a:endParaRPr>
          </a:p>
          <a:p>
            <a:r>
              <a:rPr lang="en-US" dirty="0" smtClean="0">
                <a:latin typeface="DINPro-Medium" charset="0"/>
                <a:hlinkClick r:id="rId3"/>
              </a:rPr>
              <a:t>http</a:t>
            </a:r>
            <a:r>
              <a:rPr lang="en-US" dirty="0">
                <a:latin typeface="DINPro-Medium" charset="0"/>
                <a:hlinkClick r:id="rId3"/>
              </a:rPr>
              <a:t>://www.jukeboxprint.com/</a:t>
            </a:r>
            <a:r>
              <a:rPr lang="en-US" dirty="0" smtClean="0">
                <a:latin typeface="DINPro-Medium" charset="0"/>
                <a:hlinkClick r:id="rId3"/>
              </a:rPr>
              <a:t>full_colour_posters.php</a:t>
            </a:r>
            <a:endParaRPr lang="en-US" dirty="0" smtClean="0">
              <a:latin typeface="DINPro-Medium" charset="0"/>
            </a:endParaRPr>
          </a:p>
          <a:p>
            <a:endParaRPr lang="en-US" dirty="0" smtClean="0">
              <a:latin typeface="DINPro-Medium" charset="0"/>
            </a:endParaRPr>
          </a:p>
          <a:p>
            <a:r>
              <a:rPr lang="en-US" dirty="0" err="1" smtClean="0">
                <a:latin typeface="DINPro-Medium" charset="0"/>
              </a:rPr>
              <a:t>Printprint.ca</a:t>
            </a:r>
            <a:r>
              <a:rPr lang="en-US" dirty="0" smtClean="0">
                <a:latin typeface="DINPro-Medium" charset="0"/>
              </a:rPr>
              <a:t>- 100.00 plus tax</a:t>
            </a:r>
          </a:p>
          <a:p>
            <a:endParaRPr lang="en-US" dirty="0" smtClean="0">
              <a:latin typeface="DINPro-Medium" charset="0"/>
            </a:endParaRPr>
          </a:p>
          <a:p>
            <a:endParaRPr lang="en-US" dirty="0">
              <a:latin typeface="DINPro-Medium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space and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Space</a:t>
            </a:r>
            <a:endParaRPr lang="en-US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en-US" dirty="0" smtClean="0"/>
              <a:t>Will be using 42” by 42”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1647" y="2174875"/>
            <a:ext cx="40251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DINPro-Medium"/>
                <a:cs typeface="DINPro-Medium"/>
              </a:rPr>
              <a:t>We recommend using </a:t>
            </a:r>
            <a:r>
              <a:rPr lang="en-US" sz="2400" dirty="0" err="1" smtClean="0">
                <a:latin typeface="DINPro-Medium"/>
                <a:cs typeface="DINPro-Medium"/>
              </a:rPr>
              <a:t>Powerpoint</a:t>
            </a:r>
            <a:r>
              <a:rPr lang="en-US" sz="2400" dirty="0" smtClean="0">
                <a:latin typeface="DINPro-Medium"/>
                <a:cs typeface="DINPro-Medium"/>
              </a:rPr>
              <a:t> and will provide a basic template that you can modify</a:t>
            </a:r>
            <a:endParaRPr lang="en-US" sz="2400" dirty="0">
              <a:latin typeface="DINPro-Medium"/>
              <a:cs typeface="DINPro-Medium"/>
            </a:endParaRPr>
          </a:p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52894" y="1535113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Tools</a:t>
            </a:r>
            <a:endParaRPr lang="en-US" dirty="0">
              <a:solidFill>
                <a:srgbClr val="79C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your audience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Who are they?</a:t>
            </a:r>
            <a:endParaRPr lang="en-US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/>
          <a:p>
            <a:r>
              <a:rPr lang="en-US" dirty="0" smtClean="0"/>
              <a:t>You will have three main sections- organize your information around them</a:t>
            </a:r>
          </a:p>
          <a:p>
            <a:r>
              <a:rPr lang="en-US" dirty="0" smtClean="0"/>
              <a:t>What do they NEED to know vs. what would you like them to know?</a:t>
            </a:r>
          </a:p>
          <a:p>
            <a:r>
              <a:rPr lang="en-US" dirty="0" smtClean="0"/>
              <a:t>Pay attention to the what why how when where</a:t>
            </a:r>
          </a:p>
          <a:p>
            <a:r>
              <a:rPr lang="en-US" dirty="0" smtClean="0"/>
              <a:t>How will you show themes? (Themes are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6993467" cy="639762"/>
          </a:xfrm>
        </p:spPr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Photos, graphs, tables</a:t>
            </a:r>
            <a:endParaRPr lang="en-US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8104717" cy="3951288"/>
          </a:xfrm>
        </p:spPr>
        <p:txBody>
          <a:bodyPr/>
          <a:lstStyle/>
          <a:p>
            <a:r>
              <a:rPr lang="en-US" dirty="0" smtClean="0"/>
              <a:t>Choose your images as you are figuring out your themes</a:t>
            </a:r>
          </a:p>
          <a:p>
            <a:r>
              <a:rPr lang="en-US" dirty="0" smtClean="0"/>
              <a:t>Images should be relevant and highlight key ideas or data</a:t>
            </a:r>
          </a:p>
          <a:p>
            <a:r>
              <a:rPr lang="en-US" dirty="0" smtClean="0"/>
              <a:t>Make sure they are high quality images that won’t be blurry (think MB, not KB)</a:t>
            </a:r>
          </a:p>
          <a:p>
            <a:r>
              <a:rPr lang="en-US" dirty="0" smtClean="0"/>
              <a:t>If you are making your own tables and charts, make sure the font is big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2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62382" cy="639762"/>
          </a:xfrm>
        </p:spPr>
        <p:txBody>
          <a:bodyPr/>
          <a:lstStyle/>
          <a:p>
            <a:r>
              <a:rPr lang="en-US" dirty="0" smtClean="0">
                <a:solidFill>
                  <a:srgbClr val="79C546"/>
                </a:solidFill>
              </a:rPr>
              <a:t>Once you have your text and images, you can plan the layout of your poster</a:t>
            </a:r>
            <a:endParaRPr lang="en-US" dirty="0">
              <a:solidFill>
                <a:srgbClr val="79C546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673764"/>
              </p:ext>
            </p:extLst>
          </p:nvPr>
        </p:nvGraphicFramePr>
        <p:xfrm>
          <a:off x="617782" y="2826405"/>
          <a:ext cx="3262983" cy="20933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7661"/>
                <a:gridCol w="1087661"/>
                <a:gridCol w="1087661"/>
              </a:tblGrid>
              <a:tr h="6977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980" marR="90980" marT="45490" marB="45490"/>
                </a:tc>
              </a:tr>
              <a:tr h="6977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980" marR="90980" marT="45490" marB="45490"/>
                </a:tc>
              </a:tr>
              <a:tr h="6977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980" marR="90980" marT="45490" marB="454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980" marR="90980" marT="45490" marB="4549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37981"/>
              </p:ext>
            </p:extLst>
          </p:nvPr>
        </p:nvGraphicFramePr>
        <p:xfrm>
          <a:off x="4288989" y="2826404"/>
          <a:ext cx="3510399" cy="20933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133"/>
                <a:gridCol w="1170133"/>
                <a:gridCol w="1170133"/>
              </a:tblGrid>
              <a:tr h="20933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757" marR="121757" marT="60878" marB="60878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757" marR="121757" marT="60878" marB="60878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757" marR="121757" marT="60878" marB="60878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17443" y="3100389"/>
            <a:ext cx="1962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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4523" y="3756038"/>
            <a:ext cx="1962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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4523" y="4372642"/>
            <a:ext cx="1962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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7249" y="3100389"/>
            <a:ext cx="390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104627"/>
            <a:ext cx="390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2884" y="3104627"/>
            <a:ext cx="390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4429" y="5259917"/>
            <a:ext cx="90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5914" y="5270500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or 4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7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design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535113"/>
            <a:ext cx="4040188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79C546"/>
                </a:solidFill>
              </a:rPr>
              <a:t>Hierarchy</a:t>
            </a:r>
            <a:endParaRPr lang="en-US" sz="2800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7903633" cy="3951288"/>
          </a:xfrm>
        </p:spPr>
        <p:txBody>
          <a:bodyPr/>
          <a:lstStyle/>
          <a:p>
            <a:r>
              <a:rPr lang="en-US" dirty="0" smtClean="0"/>
              <a:t>Readers need to know which information in most important </a:t>
            </a:r>
          </a:p>
          <a:p>
            <a:r>
              <a:rPr lang="en-US" dirty="0" smtClean="0"/>
              <a:t>Create hierarchy by placement in a prominent position (middle or upper left) or highlighted with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Header text should be larger, maybe bold or a bright </a:t>
            </a:r>
            <a:r>
              <a:rPr lang="en-US" dirty="0" err="1" smtClean="0"/>
              <a:t>colour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0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464173000_c7591c9c26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9919"/>
            <a:ext cx="9144000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68111550_e147949f89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design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535113"/>
            <a:ext cx="4040188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79C546"/>
                </a:solidFill>
              </a:rPr>
              <a:t>Consistency</a:t>
            </a:r>
            <a:endParaRPr lang="en-US" sz="2800" dirty="0">
              <a:solidFill>
                <a:srgbClr val="79C5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7903633" cy="3951288"/>
          </a:xfrm>
        </p:spPr>
        <p:txBody>
          <a:bodyPr/>
          <a:lstStyle/>
          <a:p>
            <a:r>
              <a:rPr lang="en-US" dirty="0" smtClean="0"/>
              <a:t>Creates harmony and balance</a:t>
            </a:r>
          </a:p>
          <a:p>
            <a:r>
              <a:rPr lang="en-US" dirty="0" smtClean="0"/>
              <a:t>Achieved via alignment, margins, font, shapes and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Use only one or two fonts and three to four font sizes (</a:t>
            </a:r>
            <a:r>
              <a:rPr lang="en-US" dirty="0" err="1" smtClean="0"/>
              <a:t>ie.for</a:t>
            </a:r>
            <a:r>
              <a:rPr lang="en-US" dirty="0" smtClean="0"/>
              <a:t> header, sub-header, body text and captions)</a:t>
            </a:r>
          </a:p>
        </p:txBody>
      </p:sp>
    </p:spTree>
    <p:extLst>
      <p:ext uri="{BB962C8B-B14F-4D97-AF65-F5344CB8AC3E}">
        <p14:creationId xmlns:p14="http://schemas.microsoft.com/office/powerpoint/2010/main" val="1999891612"/>
      </p:ext>
    </p:extLst>
  </p:cSld>
  <p:clrMapOvr>
    <a:masterClrMapping/>
  </p:clrMapOvr>
</p:sld>
</file>

<file path=ppt/theme/theme1.xml><?xml version="1.0" encoding="utf-8"?>
<a:theme xmlns:a="http://schemas.openxmlformats.org/drawingml/2006/main" name="TLC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TLC_powerpoint.pot</Template>
  <TotalTime>1729</TotalTime>
  <Words>402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TLC_powerpoint</vt:lpstr>
      <vt:lpstr>Research Posters</vt:lpstr>
      <vt:lpstr>Plan your space and tools</vt:lpstr>
      <vt:lpstr>Think of your audience</vt:lpstr>
      <vt:lpstr>Images</vt:lpstr>
      <vt:lpstr>Layout</vt:lpstr>
      <vt:lpstr>Apply design principles</vt:lpstr>
      <vt:lpstr>PowerPoint Presentation</vt:lpstr>
      <vt:lpstr>PowerPoint Presentation</vt:lpstr>
      <vt:lpstr>Apply design principles</vt:lpstr>
      <vt:lpstr>PowerPoint Presentation</vt:lpstr>
      <vt:lpstr>PowerPoint Presentation</vt:lpstr>
      <vt:lpstr>Apply design principles</vt:lpstr>
      <vt:lpstr>PowerPoint Presentation</vt:lpstr>
      <vt:lpstr>PowerPoint Presentation</vt:lpstr>
      <vt:lpstr>Activity</vt:lpstr>
      <vt:lpstr>Printing locations</vt:lpstr>
    </vt:vector>
  </TitlesOfParts>
  <Company>Teaching and Learning Centre@SFU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TLC Demo</dc:creator>
  <cp:lastModifiedBy>Shantala Singh</cp:lastModifiedBy>
  <cp:revision>71</cp:revision>
  <dcterms:created xsi:type="dcterms:W3CDTF">2012-10-30T17:11:15Z</dcterms:created>
  <dcterms:modified xsi:type="dcterms:W3CDTF">2015-09-08T16:06:13Z</dcterms:modified>
</cp:coreProperties>
</file>