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388388" cy="30275213"/>
  <p:notesSz cx="6858000" cy="9144000"/>
  <p:defaultTextStyle>
    <a:defPPr>
      <a:defRPr lang="en-US"/>
    </a:defPPr>
    <a:lvl1pPr marL="0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1519358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3038715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4558071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6077429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7596786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9116145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0635501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2154859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53">
          <p15:clr>
            <a:srgbClr val="A4A3A4"/>
          </p15:clr>
        </p15:guide>
        <p15:guide id="2" orient="horz" pos="265">
          <p15:clr>
            <a:srgbClr val="A4A3A4"/>
          </p15:clr>
        </p15:guide>
        <p15:guide id="3" orient="horz" pos="18541">
          <p15:clr>
            <a:srgbClr val="A4A3A4"/>
          </p15:clr>
        </p15:guide>
        <p15:guide id="4" orient="horz">
          <p15:clr>
            <a:srgbClr val="A4A3A4"/>
          </p15:clr>
        </p15:guide>
        <p15:guide id="5" pos="1319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121B"/>
    <a:srgbClr val="88E076"/>
    <a:srgbClr val="539E8C"/>
    <a:srgbClr val="529D8C"/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5" autoAdjust="0"/>
    <p:restoredTop sz="94701" autoAdjust="0"/>
  </p:normalViewPr>
  <p:slideViewPr>
    <p:cSldViewPr snapToGrid="0" snapToObjects="1" showGuides="1">
      <p:cViewPr varScale="1">
        <p:scale>
          <a:sx n="21" d="100"/>
          <a:sy n="21" d="100"/>
        </p:scale>
        <p:origin x="-4944" y="-104"/>
      </p:cViewPr>
      <p:guideLst>
        <p:guide orient="horz" pos="3053"/>
        <p:guide orient="horz" pos="265"/>
        <p:guide orient="horz" pos="18541"/>
        <p:guide orient="horz"/>
        <p:guide pos="131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19358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38715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558071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077429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596786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116145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635501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154859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6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>
            <a:spLocks noChangeArrowheads="1"/>
          </p:cNvSpPr>
          <p:nvPr userDrawn="1"/>
        </p:nvSpPr>
        <p:spPr bwMode="auto">
          <a:xfrm>
            <a:off x="0" y="1"/>
            <a:ext cx="21388388" cy="30275212"/>
          </a:xfrm>
          <a:prstGeom prst="rect">
            <a:avLst/>
          </a:prstGeom>
          <a:solidFill>
            <a:srgbClr val="53534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kern="1200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18157" y="2830222"/>
            <a:ext cx="6506058" cy="25666719"/>
          </a:xfrm>
          <a:prstGeom prst="roundRect">
            <a:avLst>
              <a:gd name="adj" fmla="val 2277"/>
            </a:avLst>
          </a:prstGeom>
          <a:gradFill flip="none" rotWithShape="1"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lIns="63307" tIns="31653" rIns="63307" bIns="31653" anchor="ctr"/>
          <a:lstStyle/>
          <a:p>
            <a:pPr>
              <a:defRPr/>
            </a:pPr>
            <a:endParaRPr lang="en-US" dirty="0">
              <a:solidFill>
                <a:srgbClr val="E3E9E5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-12648051" y="-48126"/>
            <a:ext cx="12249223" cy="3032334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0" rtlCol="0" anchor="t" anchorCtr="0"/>
          <a:lstStyle/>
          <a:p>
            <a:pPr algn="l"/>
            <a:endParaRPr lang="en-US" sz="2800" b="0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l"/>
            <a:r>
              <a:rPr lang="en-US" sz="2400" b="1" spc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TYPE:</a:t>
            </a:r>
          </a:p>
          <a:p>
            <a:pPr algn="l"/>
            <a:r>
              <a:rPr lang="en-US" sz="2400" b="0" spc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The </a:t>
            </a:r>
            <a:r>
              <a:rPr lang="en-US" sz="2400" b="0" spc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template will automatically adjust the size of your text to </a:t>
            </a:r>
            <a:r>
              <a:rPr lang="en-US" sz="2400" b="0" spc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fit. You </a:t>
            </a:r>
            <a:r>
              <a:rPr lang="en-US" sz="2400" b="0" spc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can manually override this feature and change the size of your </a:t>
            </a:r>
            <a:r>
              <a:rPr lang="en-US" sz="2400" b="0" spc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text by going to the home tab and selecting a new font size under “font”.</a:t>
            </a:r>
            <a:endParaRPr lang="en-US" sz="28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l"/>
            <a:endParaRPr lang="en-US" sz="2400" b="0" spc="300" baseline="0" dirty="0" smtClean="0">
              <a:solidFill>
                <a:schemeClr val="bg1">
                  <a:lumMod val="75000"/>
                </a:schemeClr>
              </a:solidFill>
              <a:latin typeface="Trebuchet MS" pitchFamily="34" charset="0"/>
            </a:endParaRPr>
          </a:p>
          <a:p>
            <a:pPr algn="l"/>
            <a:r>
              <a:rPr lang="en-US" sz="2400" b="1" baseline="0" dirty="0" smtClean="0">
                <a:solidFill>
                  <a:srgbClr val="FFFFFF"/>
                </a:solidFill>
                <a:latin typeface="Trebuchet MS" pitchFamily="34" charset="0"/>
              </a:rPr>
              <a:t>Images:</a:t>
            </a:r>
          </a:p>
          <a:p>
            <a:pPr algn="l" defTabSz="977900"/>
            <a: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You </a:t>
            </a:r>
            <a: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can add images by dragging and dropping from your desktop, copy and paste, or by going to INSERT &gt; PICTURES. Resize images proportionally by holding down the SHIFT key and dragging one of the corner handles. For a professional-looking poster, do not distort your images by enlarging them </a:t>
            </a:r>
            <a:r>
              <a:rPr lang="en-US" sz="2400" b="0" spc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disproportionally.</a:t>
            </a:r>
          </a:p>
          <a:p>
            <a:pPr algn="ctr"/>
            <a:endParaRPr lang="en-US" sz="2800" b="1" baseline="0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lvl="0" algn="l" defTabSz="977900"/>
            <a: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Make sure your images are good enough quality by increasing the view to 150%. Look at them closely to make sure they are not pixelated.</a:t>
            </a:r>
            <a:endParaRPr lang="en-US" sz="2800" b="0" dirty="0" smtClean="0">
              <a:latin typeface="Trebuchet MS" pitchFamily="34" charset="0"/>
            </a:endParaRPr>
          </a:p>
        </p:txBody>
      </p:sp>
      <p:sp>
        <p:nvSpPr>
          <p:cNvPr id="58" name="Rectangle 57"/>
          <p:cNvSpPr/>
          <p:nvPr userDrawn="1"/>
        </p:nvSpPr>
        <p:spPr>
          <a:xfrm>
            <a:off x="21787216" y="1"/>
            <a:ext cx="12284832" cy="3027521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0" rtlCol="0" anchor="t" anchorCtr="0"/>
          <a:lstStyle/>
          <a:p>
            <a:pPr marL="0" indent="0" algn="l" defTabSz="114300"/>
            <a:endParaRPr lang="en-US" sz="2400" b="0" baseline="0" dirty="0" smtClean="0">
              <a:solidFill>
                <a:schemeClr val="bg1">
                  <a:lumMod val="75000"/>
                </a:schemeClr>
              </a:solidFill>
              <a:latin typeface="Trebuchet MS" pitchFamily="34" charset="0"/>
            </a:endParaRPr>
          </a:p>
          <a:p>
            <a:pPr algn="l"/>
            <a:r>
              <a:rPr lang="en-US" sz="2400" b="1" baseline="0" dirty="0" smtClean="0">
                <a:solidFill>
                  <a:srgbClr val="FFFFFF"/>
                </a:solidFill>
                <a:latin typeface="Trebuchet MS" pitchFamily="34" charset="0"/>
              </a:rPr>
              <a:t>Adding Text: </a:t>
            </a:r>
            <a: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The </a:t>
            </a:r>
            <a: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template comes with </a:t>
            </a:r>
            <a: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some </a:t>
            </a:r>
            <a: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pre-formatted placeholders for headers and text blocks. You can add more blocks by copying and pasting the existing ones or by adding a text box from </a:t>
            </a:r>
            <a: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the home tab. You can also adjust size of the text.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The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default template text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is a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starting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point but often conferences have size requirements, so you may have to adjust.</a:t>
            </a:r>
            <a:endParaRPr lang="en-US" sz="2400" b="0" baseline="0" dirty="0" smtClean="0">
              <a:solidFill>
                <a:schemeClr val="bg1">
                  <a:lumMod val="75000"/>
                </a:schemeClr>
              </a:solidFill>
              <a:latin typeface="Trebuchet MS" pitchFamily="34" charset="0"/>
            </a:endParaRPr>
          </a:p>
          <a:p>
            <a:pPr marL="1518341" lvl="2" indent="0" algn="l" defTabSz="114300"/>
            <a:endParaRPr lang="en-US" sz="2400" b="0" baseline="0" dirty="0" smtClean="0">
              <a:solidFill>
                <a:schemeClr val="bg1">
                  <a:lumMod val="75000"/>
                </a:schemeClr>
              </a:solidFill>
              <a:latin typeface="Trebuchet MS" pitchFamily="34" charset="0"/>
            </a:endParaRPr>
          </a:p>
          <a:p>
            <a:pPr algn="l"/>
            <a:r>
              <a:rPr lang="en-US" sz="2400" b="1" baseline="0" dirty="0" smtClean="0">
                <a:solidFill>
                  <a:srgbClr val="FFFFFF"/>
                </a:solidFill>
                <a:latin typeface="Trebuchet MS" pitchFamily="34" charset="0"/>
              </a:rPr>
              <a:t>Tables: </a:t>
            </a:r>
            <a: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To </a:t>
            </a:r>
            <a: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add a table from scratch go to the INSERT menu and </a:t>
            </a:r>
            <a:b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</a:br>
            <a: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click on TABLE. A drop-down box will help you select rows </a:t>
            </a:r>
            <a: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and columns</a:t>
            </a:r>
            <a:r>
              <a:rPr lang="en-US" sz="2400" b="0" baseline="0" dirty="0" smtClean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. You can also copy and a paste a table from Word or another PowerPoint document. A pasted table may need to be re-formatted by RIGHT-CLICK &gt; FORMAT SHAPE, TEXT BOX, Margins.</a:t>
            </a:r>
          </a:p>
          <a:p>
            <a:pPr marL="0" lvl="0" indent="0" algn="l" defTabSz="114300"/>
            <a:endParaRPr lang="en-US" sz="2400" b="0" baseline="0" dirty="0" smtClean="0">
              <a:solidFill>
                <a:schemeClr val="bg1">
                  <a:lumMod val="75000"/>
                </a:schemeClr>
              </a:solidFill>
              <a:latin typeface="Trebuchet MS" pitchFamily="34" charset="0"/>
            </a:endParaRPr>
          </a:p>
          <a:p>
            <a:pPr marL="0" marR="0" lvl="0" indent="0" algn="l" defTabSz="15183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itchFamily="34" charset="0"/>
              </a:rPr>
              <a:t>Graphs / Charts</a:t>
            </a: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You can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copy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and paste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charts, graphs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from Excel or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Word and paste them in. </a:t>
            </a: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itchFamily="34" charset="0"/>
              </a:rPr>
              <a:t>How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itchFamily="34" charset="0"/>
              </a:rPr>
              <a:t>to remove the info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itchFamily="34" charset="0"/>
              </a:rPr>
              <a:t>bars</a:t>
            </a: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You can also delete these sidebars from the Slide Master. Or if you save as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pdf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, they will not print. </a:t>
            </a: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itchFamily="34" charset="0"/>
              </a:rPr>
              <a:t>Saving your file</a:t>
            </a: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Save as PowerPoint document to save your work. To print,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save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as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“Print-quality” PDF.</a:t>
            </a: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0" baseline="0" dirty="0" smtClean="0">
              <a:solidFill>
                <a:schemeClr val="bg1">
                  <a:lumMod val="75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93" y="28796900"/>
            <a:ext cx="6955986" cy="1072710"/>
          </a:xfrm>
          <a:prstGeom prst="rect">
            <a:avLst/>
          </a:prstGeom>
        </p:spPr>
      </p:pic>
      <p:sp>
        <p:nvSpPr>
          <p:cNvPr id="38" name="Rectangle 33"/>
          <p:cNvSpPr>
            <a:spLocks noChangeArrowheads="1"/>
          </p:cNvSpPr>
          <p:nvPr userDrawn="1"/>
        </p:nvSpPr>
        <p:spPr bwMode="auto">
          <a:xfrm>
            <a:off x="7472809" y="2830222"/>
            <a:ext cx="6506058" cy="25666719"/>
          </a:xfrm>
          <a:prstGeom prst="roundRect">
            <a:avLst>
              <a:gd name="adj" fmla="val 2277"/>
            </a:avLst>
          </a:prstGeom>
          <a:gradFill flip="none" rotWithShape="1"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lIns="63307" tIns="31653" rIns="63307" bIns="31653" anchor="ctr"/>
          <a:lstStyle/>
          <a:p>
            <a:pPr>
              <a:defRPr/>
            </a:pPr>
            <a:endParaRPr lang="en-US" dirty="0">
              <a:solidFill>
                <a:srgbClr val="E3E9E5"/>
              </a:solidFill>
            </a:endParaRPr>
          </a:p>
        </p:txBody>
      </p:sp>
      <p:sp>
        <p:nvSpPr>
          <p:cNvPr id="39" name="Rectangle 33"/>
          <p:cNvSpPr>
            <a:spLocks noChangeArrowheads="1"/>
          </p:cNvSpPr>
          <p:nvPr userDrawn="1"/>
        </p:nvSpPr>
        <p:spPr bwMode="auto">
          <a:xfrm>
            <a:off x="14392517" y="2830222"/>
            <a:ext cx="6506058" cy="25666719"/>
          </a:xfrm>
          <a:prstGeom prst="roundRect">
            <a:avLst>
              <a:gd name="adj" fmla="val 2277"/>
            </a:avLst>
          </a:prstGeom>
          <a:gradFill flip="none" rotWithShape="1"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lIns="63307" tIns="31653" rIns="63307" bIns="31653" anchor="ctr"/>
          <a:lstStyle/>
          <a:p>
            <a:pPr>
              <a:defRPr/>
            </a:pPr>
            <a:endParaRPr lang="en-US" dirty="0">
              <a:solidFill>
                <a:srgbClr val="E3E9E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3038715" rtl="0" eaLnBrk="1" latinLnBrk="0" hangingPunct="1">
        <a:spcBef>
          <a:spcPct val="0"/>
        </a:spcBef>
        <a:buNone/>
        <a:defRPr sz="6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139518" indent="-1139518" algn="l" defTabSz="3038715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955" indent="-949598" algn="l" defTabSz="3038715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798394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17751" indent="-759679" algn="l" defTabSz="3038715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37107" indent="-759679" algn="l" defTabSz="3038715" rtl="0" eaLnBrk="1" latinLnBrk="0" hangingPunct="1">
        <a:spcBef>
          <a:spcPct val="20000"/>
        </a:spcBef>
        <a:buFont typeface="Arial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356465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821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395179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2914537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9358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38715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58071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77429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96786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16145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635501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54859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Placeholder 76"/>
          <p:cNvSpPr>
            <a:spLocks noGrp="1"/>
          </p:cNvSpPr>
          <p:nvPr/>
        </p:nvSpPr>
        <p:spPr>
          <a:xfrm>
            <a:off x="518157" y="1010373"/>
            <a:ext cx="20380418" cy="120300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kern="1200" dirty="0" smtClean="0">
                <a:solidFill>
                  <a:schemeClr val="bg1"/>
                </a:solidFill>
                <a:latin typeface="Arial"/>
                <a:cs typeface="Arial"/>
              </a:rPr>
              <a:t>CLICK HERE TO ADD TITLE</a:t>
            </a:r>
            <a:endParaRPr lang="en-US" kern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9" name="Text Placeholder 5"/>
          <p:cNvSpPr>
            <a:spLocks noGrp="1"/>
          </p:cNvSpPr>
          <p:nvPr/>
        </p:nvSpPr>
        <p:spPr>
          <a:xfrm>
            <a:off x="891077" y="3400057"/>
            <a:ext cx="5401733" cy="1486100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/>
          <a:p>
            <a:pPr lvl="0"/>
            <a:r>
              <a:rPr lang="en-US" sz="4400" kern="1200" dirty="0" smtClean="0">
                <a:solidFill>
                  <a:srgbClr val="B5121B"/>
                </a:solidFill>
              </a:rPr>
              <a:t>(click to add) </a:t>
            </a:r>
            <a:r>
              <a:rPr lang="en-US" sz="4400" kern="1200" dirty="0" smtClean="0">
                <a:solidFill>
                  <a:srgbClr val="B5121B"/>
                </a:solidFill>
              </a:rPr>
              <a:t>INTRODUCTION</a:t>
            </a:r>
            <a:endParaRPr lang="en-US" sz="4400" kern="1200" dirty="0">
              <a:solidFill>
                <a:srgbClr val="B5121B"/>
              </a:solidFill>
            </a:endParaRPr>
          </a:p>
        </p:txBody>
      </p:sp>
      <p:sp>
        <p:nvSpPr>
          <p:cNvPr id="40" name="Text Placeholder 5"/>
          <p:cNvSpPr>
            <a:spLocks noGrp="1"/>
          </p:cNvSpPr>
          <p:nvPr/>
        </p:nvSpPr>
        <p:spPr>
          <a:xfrm>
            <a:off x="7820988" y="3400057"/>
            <a:ext cx="5728273" cy="808992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/>
          <a:p>
            <a:pPr lvl="0"/>
            <a:r>
              <a:rPr lang="en-US" sz="4400" kern="1200" dirty="0" smtClean="0">
                <a:solidFill>
                  <a:srgbClr val="B5121B"/>
                </a:solidFill>
              </a:rPr>
              <a:t>(click to add) </a:t>
            </a:r>
            <a:r>
              <a:rPr lang="en-US" sz="4400" kern="1200" dirty="0" smtClean="0">
                <a:solidFill>
                  <a:srgbClr val="B5121B"/>
                </a:solidFill>
              </a:rPr>
              <a:t>RESULTS</a:t>
            </a:r>
            <a:endParaRPr lang="en-US" sz="4400" kern="1200" dirty="0">
              <a:solidFill>
                <a:srgbClr val="B5121B"/>
              </a:solidFill>
            </a:endParaRPr>
          </a:p>
        </p:txBody>
      </p:sp>
      <p:sp>
        <p:nvSpPr>
          <p:cNvPr id="41" name="Text Placeholder 5"/>
          <p:cNvSpPr>
            <a:spLocks noGrp="1"/>
          </p:cNvSpPr>
          <p:nvPr/>
        </p:nvSpPr>
        <p:spPr>
          <a:xfrm>
            <a:off x="14885194" y="3400057"/>
            <a:ext cx="5401733" cy="1486100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/>
          <a:p>
            <a:pPr lvl="0"/>
            <a:r>
              <a:rPr lang="en-US" sz="4400" kern="1200" dirty="0" smtClean="0">
                <a:solidFill>
                  <a:srgbClr val="B5121B"/>
                </a:solidFill>
              </a:rPr>
              <a:t>(click to add) </a:t>
            </a:r>
            <a:r>
              <a:rPr lang="en-US" sz="4400" kern="1200" dirty="0" smtClean="0">
                <a:solidFill>
                  <a:srgbClr val="B5121B"/>
                </a:solidFill>
              </a:rPr>
              <a:t>CONCLUSION</a:t>
            </a:r>
            <a:endParaRPr lang="en-US" sz="4400" kern="1200" dirty="0">
              <a:solidFill>
                <a:srgbClr val="B5121B"/>
              </a:solidFill>
            </a:endParaRPr>
          </a:p>
        </p:txBody>
      </p:sp>
      <p:sp>
        <p:nvSpPr>
          <p:cNvPr id="42" name="Text Placeholder 3"/>
          <p:cNvSpPr>
            <a:spLocks noGrp="1"/>
          </p:cNvSpPr>
          <p:nvPr/>
        </p:nvSpPr>
        <p:spPr>
          <a:xfrm>
            <a:off x="891077" y="4937696"/>
            <a:ext cx="5728273" cy="699037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/>
          <a:p>
            <a:pPr lvl="0"/>
            <a:r>
              <a:rPr lang="en-US" sz="2400" kern="1200" dirty="0" smtClean="0">
                <a:latin typeface="Arial"/>
                <a:cs typeface="Arial"/>
              </a:rPr>
              <a:t>Type in or paste your text here</a:t>
            </a:r>
            <a:endParaRPr lang="en-US" sz="2400" kern="1200" dirty="0">
              <a:latin typeface="Arial"/>
              <a:cs typeface="Arial"/>
            </a:endParaRPr>
          </a:p>
        </p:txBody>
      </p:sp>
      <p:sp>
        <p:nvSpPr>
          <p:cNvPr id="43" name="Text Placeholder 3"/>
          <p:cNvSpPr>
            <a:spLocks noGrp="1"/>
          </p:cNvSpPr>
          <p:nvPr/>
        </p:nvSpPr>
        <p:spPr>
          <a:xfrm>
            <a:off x="14885194" y="4937696"/>
            <a:ext cx="5728273" cy="699037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/>
          <a:p>
            <a:pPr lvl="0"/>
            <a:r>
              <a:rPr lang="en-US" sz="2400" kern="1200" dirty="0" smtClean="0">
                <a:latin typeface="Arial"/>
                <a:cs typeface="Arial"/>
              </a:rPr>
              <a:t>Type in or paste your text here</a:t>
            </a:r>
            <a:endParaRPr lang="en-US" sz="2400" kern="1200" dirty="0">
              <a:latin typeface="Arial"/>
              <a:cs typeface="Arial"/>
            </a:endParaRPr>
          </a:p>
        </p:txBody>
      </p:sp>
      <p:sp>
        <p:nvSpPr>
          <p:cNvPr id="44" name="Text Placeholder 3"/>
          <p:cNvSpPr>
            <a:spLocks noGrp="1"/>
          </p:cNvSpPr>
          <p:nvPr/>
        </p:nvSpPr>
        <p:spPr>
          <a:xfrm>
            <a:off x="7820988" y="4335256"/>
            <a:ext cx="5728273" cy="699037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/>
          <a:p>
            <a:pPr lvl="0"/>
            <a:r>
              <a:rPr lang="en-US" sz="2400" kern="1200" dirty="0" smtClean="0">
                <a:latin typeface="Arial"/>
                <a:cs typeface="Arial"/>
              </a:rPr>
              <a:t>Type in or paste your text here</a:t>
            </a:r>
            <a:endParaRPr lang="en-US" sz="2400" kern="1200" dirty="0">
              <a:latin typeface="Arial"/>
              <a:cs typeface="Arial"/>
            </a:endParaRPr>
          </a:p>
        </p:txBody>
      </p:sp>
      <p:sp>
        <p:nvSpPr>
          <p:cNvPr id="45" name="Text Placeholder 5"/>
          <p:cNvSpPr>
            <a:spLocks noGrp="1"/>
          </p:cNvSpPr>
          <p:nvPr/>
        </p:nvSpPr>
        <p:spPr>
          <a:xfrm>
            <a:off x="891077" y="21127470"/>
            <a:ext cx="5401733" cy="1486100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/>
          <a:p>
            <a:pPr lvl="0"/>
            <a:r>
              <a:rPr lang="en-US" sz="4400" kern="1200" dirty="0" smtClean="0">
                <a:solidFill>
                  <a:srgbClr val="B5121B"/>
                </a:solidFill>
              </a:rPr>
              <a:t>(click to add) </a:t>
            </a:r>
            <a:r>
              <a:rPr lang="en-US" sz="4400" kern="1200" dirty="0" smtClean="0">
                <a:solidFill>
                  <a:srgbClr val="B5121B"/>
                </a:solidFill>
              </a:rPr>
              <a:t>METHODS</a:t>
            </a:r>
            <a:endParaRPr lang="en-US" sz="4400" kern="1200" dirty="0">
              <a:solidFill>
                <a:srgbClr val="B5121B"/>
              </a:solidFill>
            </a:endParaRPr>
          </a:p>
        </p:txBody>
      </p:sp>
      <p:sp>
        <p:nvSpPr>
          <p:cNvPr id="46" name="Text Placeholder 5"/>
          <p:cNvSpPr>
            <a:spLocks noGrp="1"/>
          </p:cNvSpPr>
          <p:nvPr/>
        </p:nvSpPr>
        <p:spPr>
          <a:xfrm>
            <a:off x="14885194" y="21763407"/>
            <a:ext cx="5401733" cy="1486100"/>
          </a:xfrm>
          <a:prstGeom prst="rect">
            <a:avLst/>
          </a:prstGeom>
          <a:noFill/>
        </p:spPr>
        <p:txBody>
          <a:bodyPr wrap="square" lIns="65304" tIns="65304" rIns="65304" bIns="65304" anchor="ctr" anchorCtr="0">
            <a:spAutoFit/>
          </a:bodyPr>
          <a:lstStyle/>
          <a:p>
            <a:pPr lvl="0"/>
            <a:r>
              <a:rPr lang="en-US" sz="4400" kern="1200" dirty="0" smtClean="0">
                <a:solidFill>
                  <a:srgbClr val="B5121B"/>
                </a:solidFill>
              </a:rPr>
              <a:t>(click to add) </a:t>
            </a:r>
            <a:r>
              <a:rPr lang="en-US" sz="4400" kern="1200" dirty="0" smtClean="0">
                <a:solidFill>
                  <a:srgbClr val="B5121B"/>
                </a:solidFill>
              </a:rPr>
              <a:t>REFERENCES</a:t>
            </a:r>
            <a:endParaRPr lang="en-US" sz="4400" kern="1200" dirty="0">
              <a:solidFill>
                <a:srgbClr val="B5121B"/>
              </a:solidFill>
            </a:endParaRPr>
          </a:p>
        </p:txBody>
      </p:sp>
      <p:sp>
        <p:nvSpPr>
          <p:cNvPr id="47" name="Text Placeholder 3"/>
          <p:cNvSpPr>
            <a:spLocks noGrp="1"/>
          </p:cNvSpPr>
          <p:nvPr/>
        </p:nvSpPr>
        <p:spPr>
          <a:xfrm>
            <a:off x="14885194" y="23249507"/>
            <a:ext cx="5728273" cy="699037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/>
          <a:p>
            <a:pPr lvl="0"/>
            <a:r>
              <a:rPr lang="en-US" sz="2400" kern="1200" dirty="0" smtClean="0">
                <a:latin typeface="Arial"/>
                <a:cs typeface="Arial"/>
              </a:rPr>
              <a:t>Type in or paste your text here</a:t>
            </a:r>
            <a:endParaRPr lang="en-US" sz="2400" kern="1200" dirty="0">
              <a:latin typeface="Arial"/>
              <a:cs typeface="Arial"/>
            </a:endParaRPr>
          </a:p>
        </p:txBody>
      </p:sp>
      <p:sp>
        <p:nvSpPr>
          <p:cNvPr id="53" name="Text Placeholder 3"/>
          <p:cNvSpPr>
            <a:spLocks noGrp="1"/>
          </p:cNvSpPr>
          <p:nvPr/>
        </p:nvSpPr>
        <p:spPr>
          <a:xfrm>
            <a:off x="891077" y="22635941"/>
            <a:ext cx="5728273" cy="699037"/>
          </a:xfrm>
          <a:prstGeom prst="rect">
            <a:avLst/>
          </a:prstGeom>
        </p:spPr>
        <p:txBody>
          <a:bodyPr wrap="square" lIns="163258" tIns="163258" rIns="163258" bIns="163258">
            <a:spAutoFit/>
          </a:bodyPr>
          <a:lstStyle/>
          <a:p>
            <a:pPr lvl="0"/>
            <a:r>
              <a:rPr lang="en-US" sz="2400" kern="1200" dirty="0" smtClean="0">
                <a:latin typeface="Arial"/>
                <a:cs typeface="Arial"/>
              </a:rPr>
              <a:t>Type in or paste your text here</a:t>
            </a:r>
            <a:endParaRPr lang="en-US" sz="2400" kern="1200" dirty="0">
              <a:latin typeface="Arial"/>
              <a:cs typeface="Arial"/>
            </a:endParaRPr>
          </a:p>
        </p:txBody>
      </p:sp>
      <p:sp>
        <p:nvSpPr>
          <p:cNvPr id="55" name="Text Placeholder 5"/>
          <p:cNvSpPr>
            <a:spLocks noGrp="1"/>
          </p:cNvSpPr>
          <p:nvPr/>
        </p:nvSpPr>
        <p:spPr>
          <a:xfrm>
            <a:off x="14316323" y="28581879"/>
            <a:ext cx="8297511" cy="1705920"/>
          </a:xfrm>
          <a:prstGeom prst="rect">
            <a:avLst/>
          </a:prstGeom>
          <a:noFill/>
        </p:spPr>
        <p:txBody>
          <a:bodyPr wrap="square" lIns="113191" tIns="113191" rIns="113191" bIns="113191" anchor="ctr" anchorCtr="0">
            <a:spAutoFit/>
          </a:bodyPr>
          <a:lstStyle/>
          <a:p>
            <a:pPr lvl="0"/>
            <a:r>
              <a:rPr lang="en-US" sz="2400" kern="1200" dirty="0" smtClean="0">
                <a:solidFill>
                  <a:schemeClr val="bg1"/>
                </a:solidFill>
                <a:latin typeface="Arial"/>
                <a:cs typeface="Arial"/>
              </a:rPr>
              <a:t>(click to add)  Author </a:t>
            </a:r>
            <a:r>
              <a:rPr lang="en-US" sz="2400" kern="1200" dirty="0" smtClean="0">
                <a:solidFill>
                  <a:schemeClr val="bg1"/>
                </a:solidFill>
                <a:latin typeface="Arial"/>
                <a:cs typeface="Arial"/>
              </a:rPr>
              <a:t>Name</a:t>
            </a:r>
          </a:p>
          <a:p>
            <a:pPr lvl="0"/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Type </a:t>
            </a: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in department here</a:t>
            </a:r>
          </a:p>
          <a:p>
            <a:pPr lvl="0"/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Type in your email here</a:t>
            </a:r>
          </a:p>
          <a:p>
            <a:pPr lvl="0"/>
            <a:endParaRPr lang="en-US" sz="2400" kern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208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500</TotalTime>
  <Words>87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Shantala Singh</cp:lastModifiedBy>
  <cp:revision>37</cp:revision>
  <dcterms:created xsi:type="dcterms:W3CDTF">2012-02-10T00:21:22Z</dcterms:created>
  <dcterms:modified xsi:type="dcterms:W3CDTF">2014-03-04T18:09:34Z</dcterms:modified>
</cp:coreProperties>
</file>