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3" r:id="rId2"/>
  </p:sldMasterIdLst>
  <p:notesMasterIdLst>
    <p:notesMasterId r:id="rId4"/>
  </p:notesMasterIdLst>
  <p:sldIdLst>
    <p:sldId id="256" r:id="rId3"/>
  </p:sldIdLst>
  <p:sldSz cx="51206400" cy="43891200"/>
  <p:notesSz cx="6858000" cy="9144000"/>
  <p:defaultTextStyle>
    <a:defPPr>
      <a:defRPr lang="en-US"/>
    </a:defPPr>
    <a:lvl1pPr marL="0" algn="l" defTabSz="5433119" rtl="0" eaLnBrk="1" latinLnBrk="0" hangingPunct="1">
      <a:defRPr sz="10600" kern="1200">
        <a:solidFill>
          <a:schemeClr val="tx1"/>
        </a:solidFill>
        <a:latin typeface="+mn-lt"/>
        <a:ea typeface="+mn-ea"/>
        <a:cs typeface="+mn-cs"/>
      </a:defRPr>
    </a:lvl1pPr>
    <a:lvl2pPr marL="2716561" algn="l" defTabSz="5433119" rtl="0" eaLnBrk="1" latinLnBrk="0" hangingPunct="1">
      <a:defRPr sz="10600" kern="1200">
        <a:solidFill>
          <a:schemeClr val="tx1"/>
        </a:solidFill>
        <a:latin typeface="+mn-lt"/>
        <a:ea typeface="+mn-ea"/>
        <a:cs typeface="+mn-cs"/>
      </a:defRPr>
    </a:lvl2pPr>
    <a:lvl3pPr marL="5433119" algn="l" defTabSz="5433119" rtl="0" eaLnBrk="1" latinLnBrk="0" hangingPunct="1">
      <a:defRPr sz="10600" kern="1200">
        <a:solidFill>
          <a:schemeClr val="tx1"/>
        </a:solidFill>
        <a:latin typeface="+mn-lt"/>
        <a:ea typeface="+mn-ea"/>
        <a:cs typeface="+mn-cs"/>
      </a:defRPr>
    </a:lvl3pPr>
    <a:lvl4pPr marL="8149680" algn="l" defTabSz="5433119" rtl="0" eaLnBrk="1" latinLnBrk="0" hangingPunct="1">
      <a:defRPr sz="10600" kern="1200">
        <a:solidFill>
          <a:schemeClr val="tx1"/>
        </a:solidFill>
        <a:latin typeface="+mn-lt"/>
        <a:ea typeface="+mn-ea"/>
        <a:cs typeface="+mn-cs"/>
      </a:defRPr>
    </a:lvl4pPr>
    <a:lvl5pPr marL="10866240" algn="l" defTabSz="5433119" rtl="0" eaLnBrk="1" latinLnBrk="0" hangingPunct="1">
      <a:defRPr sz="10600" kern="1200">
        <a:solidFill>
          <a:schemeClr val="tx1"/>
        </a:solidFill>
        <a:latin typeface="+mn-lt"/>
        <a:ea typeface="+mn-ea"/>
        <a:cs typeface="+mn-cs"/>
      </a:defRPr>
    </a:lvl5pPr>
    <a:lvl6pPr marL="13582801" algn="l" defTabSz="5433119" rtl="0" eaLnBrk="1" latinLnBrk="0" hangingPunct="1">
      <a:defRPr sz="10600" kern="1200">
        <a:solidFill>
          <a:schemeClr val="tx1"/>
        </a:solidFill>
        <a:latin typeface="+mn-lt"/>
        <a:ea typeface="+mn-ea"/>
        <a:cs typeface="+mn-cs"/>
      </a:defRPr>
    </a:lvl6pPr>
    <a:lvl7pPr marL="16299362" algn="l" defTabSz="5433119" rtl="0" eaLnBrk="1" latinLnBrk="0" hangingPunct="1">
      <a:defRPr sz="10600" kern="1200">
        <a:solidFill>
          <a:schemeClr val="tx1"/>
        </a:solidFill>
        <a:latin typeface="+mn-lt"/>
        <a:ea typeface="+mn-ea"/>
        <a:cs typeface="+mn-cs"/>
      </a:defRPr>
    </a:lvl7pPr>
    <a:lvl8pPr marL="19015922" algn="l" defTabSz="5433119" rtl="0" eaLnBrk="1" latinLnBrk="0" hangingPunct="1">
      <a:defRPr sz="10600" kern="1200">
        <a:solidFill>
          <a:schemeClr val="tx1"/>
        </a:solidFill>
        <a:latin typeface="+mn-lt"/>
        <a:ea typeface="+mn-ea"/>
        <a:cs typeface="+mn-cs"/>
      </a:defRPr>
    </a:lvl8pPr>
    <a:lvl9pPr marL="21732483" algn="l" defTabSz="5433119" rtl="0" eaLnBrk="1" latinLnBrk="0" hangingPunct="1">
      <a:defRPr sz="10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12">
          <p15:clr>
            <a:srgbClr val="A4A3A4"/>
          </p15:clr>
        </p15:guide>
        <p15:guide id="2" orient="horz" pos="192">
          <p15:clr>
            <a:srgbClr val="A4A3A4"/>
          </p15:clr>
        </p15:guide>
        <p15:guide id="3" orient="horz" pos="13440">
          <p15:clr>
            <a:srgbClr val="A4A3A4"/>
          </p15:clr>
        </p15:guide>
        <p15:guide id="4" orient="horz">
          <p15:clr>
            <a:srgbClr val="A4A3A4"/>
          </p15:clr>
        </p15:guide>
        <p15:guide id="5" pos="436">
          <p15:clr>
            <a:srgbClr val="A4A3A4"/>
          </p15:clr>
        </p15:guide>
        <p15:guide id="6" pos="2030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61331"/>
    <a:srgbClr val="535349"/>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6" autoAdjust="0"/>
    <p:restoredTop sz="94701" autoAdjust="0"/>
  </p:normalViewPr>
  <p:slideViewPr>
    <p:cSldViewPr snapToGrid="0" snapToObjects="1" showGuides="1">
      <p:cViewPr varScale="1">
        <p:scale>
          <a:sx n="21" d="100"/>
          <a:sy n="21" d="100"/>
        </p:scale>
        <p:origin x="-1824" y="-160"/>
      </p:cViewPr>
      <p:guideLst>
        <p:guide orient="horz" pos="4424"/>
        <p:guide orient="horz" pos="384"/>
        <p:guide orient="horz" pos="26880"/>
        <p:guide orient="horz"/>
        <p:guide pos="678"/>
        <p:guide pos="315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3/4/2014</a:t>
            </a:fld>
            <a:endParaRPr lang="en-US" dirty="0"/>
          </a:p>
        </p:txBody>
      </p:sp>
      <p:sp>
        <p:nvSpPr>
          <p:cNvPr id="4" name="Slide Image Placeholder 3"/>
          <p:cNvSpPr>
            <a:spLocks noGrp="1" noRot="1" noChangeAspect="1"/>
          </p:cNvSpPr>
          <p:nvPr>
            <p:ph type="sldImg" idx="2"/>
          </p:nvPr>
        </p:nvSpPr>
        <p:spPr>
          <a:xfrm>
            <a:off x="1428750" y="685800"/>
            <a:ext cx="40005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784840913"/>
      </p:ext>
    </p:extLst>
  </p:cSld>
  <p:clrMap bg1="lt1" tx1="dk1" bg2="lt2" tx2="dk2" accent1="accent1" accent2="accent2" accent3="accent3" accent4="accent4" accent5="accent5" accent6="accent6" hlink="hlink" folHlink="folHlink"/>
  <p:notesStyle>
    <a:lvl1pPr marL="0" algn="l" defTabSz="5433119" rtl="0" eaLnBrk="1" latinLnBrk="0" hangingPunct="1">
      <a:defRPr sz="7100" kern="1200">
        <a:solidFill>
          <a:schemeClr val="tx1"/>
        </a:solidFill>
        <a:latin typeface="+mn-lt"/>
        <a:ea typeface="+mn-ea"/>
        <a:cs typeface="+mn-cs"/>
      </a:defRPr>
    </a:lvl1pPr>
    <a:lvl2pPr marL="2716561" algn="l" defTabSz="5433119" rtl="0" eaLnBrk="1" latinLnBrk="0" hangingPunct="1">
      <a:defRPr sz="7100" kern="1200">
        <a:solidFill>
          <a:schemeClr val="tx1"/>
        </a:solidFill>
        <a:latin typeface="+mn-lt"/>
        <a:ea typeface="+mn-ea"/>
        <a:cs typeface="+mn-cs"/>
      </a:defRPr>
    </a:lvl2pPr>
    <a:lvl3pPr marL="5433119" algn="l" defTabSz="5433119" rtl="0" eaLnBrk="1" latinLnBrk="0" hangingPunct="1">
      <a:defRPr sz="7100" kern="1200">
        <a:solidFill>
          <a:schemeClr val="tx1"/>
        </a:solidFill>
        <a:latin typeface="+mn-lt"/>
        <a:ea typeface="+mn-ea"/>
        <a:cs typeface="+mn-cs"/>
      </a:defRPr>
    </a:lvl3pPr>
    <a:lvl4pPr marL="8149680" algn="l" defTabSz="5433119" rtl="0" eaLnBrk="1" latinLnBrk="0" hangingPunct="1">
      <a:defRPr sz="7100" kern="1200">
        <a:solidFill>
          <a:schemeClr val="tx1"/>
        </a:solidFill>
        <a:latin typeface="+mn-lt"/>
        <a:ea typeface="+mn-ea"/>
        <a:cs typeface="+mn-cs"/>
      </a:defRPr>
    </a:lvl4pPr>
    <a:lvl5pPr marL="10866240" algn="l" defTabSz="5433119" rtl="0" eaLnBrk="1" latinLnBrk="0" hangingPunct="1">
      <a:defRPr sz="7100" kern="1200">
        <a:solidFill>
          <a:schemeClr val="tx1"/>
        </a:solidFill>
        <a:latin typeface="+mn-lt"/>
        <a:ea typeface="+mn-ea"/>
        <a:cs typeface="+mn-cs"/>
      </a:defRPr>
    </a:lvl5pPr>
    <a:lvl6pPr marL="13582801" algn="l" defTabSz="5433119" rtl="0" eaLnBrk="1" latinLnBrk="0" hangingPunct="1">
      <a:defRPr sz="7100" kern="1200">
        <a:solidFill>
          <a:schemeClr val="tx1"/>
        </a:solidFill>
        <a:latin typeface="+mn-lt"/>
        <a:ea typeface="+mn-ea"/>
        <a:cs typeface="+mn-cs"/>
      </a:defRPr>
    </a:lvl6pPr>
    <a:lvl7pPr marL="16299362" algn="l" defTabSz="5433119" rtl="0" eaLnBrk="1" latinLnBrk="0" hangingPunct="1">
      <a:defRPr sz="7100" kern="1200">
        <a:solidFill>
          <a:schemeClr val="tx1"/>
        </a:solidFill>
        <a:latin typeface="+mn-lt"/>
        <a:ea typeface="+mn-ea"/>
        <a:cs typeface="+mn-cs"/>
      </a:defRPr>
    </a:lvl7pPr>
    <a:lvl8pPr marL="19015922" algn="l" defTabSz="5433119" rtl="0" eaLnBrk="1" latinLnBrk="0" hangingPunct="1">
      <a:defRPr sz="7100" kern="1200">
        <a:solidFill>
          <a:schemeClr val="tx1"/>
        </a:solidFill>
        <a:latin typeface="+mn-lt"/>
        <a:ea typeface="+mn-ea"/>
        <a:cs typeface="+mn-cs"/>
      </a:defRPr>
    </a:lvl8pPr>
    <a:lvl9pPr marL="21732483" algn="l" defTabSz="5433119" rtl="0" eaLnBrk="1" latinLnBrk="0" hangingPunct="1">
      <a:defRPr sz="7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0" y="685800"/>
            <a:ext cx="40005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2263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343380" y="8090544"/>
            <a:ext cx="8402696" cy="1048531"/>
          </a:xfrm>
          <a:prstGeom prst="rect">
            <a:avLst/>
          </a:prstGeom>
        </p:spPr>
        <p:txBody>
          <a:bodyPr wrap="square" lIns="282975" tIns="282975" rIns="282975" bIns="282975">
            <a:spAutoFit/>
          </a:bodyPr>
          <a:lstStyle>
            <a:lvl1pPr marL="0" indent="0">
              <a:buNone/>
              <a:defRPr sz="3100">
                <a:solidFill>
                  <a:schemeClr val="tx1"/>
                </a:solidFill>
                <a:latin typeface="Trebuchet MS" pitchFamily="34" charset="0"/>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1343380" y="7092435"/>
            <a:ext cx="8402696" cy="921090"/>
          </a:xfrm>
          <a:prstGeom prst="rect">
            <a:avLst/>
          </a:prstGeom>
          <a:noFill/>
        </p:spPr>
        <p:txBody>
          <a:bodyPr wrap="square" lIns="113191" tIns="113191" rIns="113191" bIns="113191" anchor="ctr" anchorCtr="0">
            <a:spAutoFit/>
          </a:bodyPr>
          <a:lstStyle>
            <a:lvl1pPr marL="0" indent="0" algn="ctr">
              <a:buNone/>
              <a:defRPr sz="4500" b="1" u="sng" baseline="0">
                <a:solidFill>
                  <a:srgbClr val="C61331"/>
                </a:solidFill>
              </a:defRPr>
            </a:lvl1pPr>
          </a:lstStyle>
          <a:p>
            <a:pPr lvl="0"/>
            <a:r>
              <a:rPr lang="en-US" dirty="0" smtClean="0"/>
              <a:t>(click to add) INTRODUCTION</a:t>
            </a:r>
            <a:endParaRPr lang="en-US" dirty="0"/>
          </a:p>
        </p:txBody>
      </p:sp>
      <p:sp>
        <p:nvSpPr>
          <p:cNvPr id="19" name="Text Placeholder 3"/>
          <p:cNvSpPr>
            <a:spLocks noGrp="1"/>
          </p:cNvSpPr>
          <p:nvPr>
            <p:ph type="body" sz="quarter" idx="19" hasCustomPrompt="1"/>
          </p:nvPr>
        </p:nvSpPr>
        <p:spPr>
          <a:xfrm>
            <a:off x="11359391" y="8222362"/>
            <a:ext cx="8494943" cy="1048531"/>
          </a:xfrm>
          <a:prstGeom prst="rect">
            <a:avLst/>
          </a:prstGeom>
        </p:spPr>
        <p:txBody>
          <a:bodyPr wrap="square" lIns="282975" tIns="282975" rIns="282975" bIns="282975">
            <a:spAutoFit/>
          </a:bodyPr>
          <a:lstStyle>
            <a:lvl1pPr marL="0" indent="0">
              <a:buNone/>
              <a:defRPr sz="3100">
                <a:solidFill>
                  <a:schemeClr val="tx1"/>
                </a:solidFill>
                <a:latin typeface="Arial"/>
                <a:cs typeface="Arial"/>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11348731" y="7237435"/>
            <a:ext cx="8505602" cy="921090"/>
          </a:xfrm>
          <a:prstGeom prst="rect">
            <a:avLst/>
          </a:prstGeom>
          <a:noFill/>
        </p:spPr>
        <p:txBody>
          <a:bodyPr wrap="square" lIns="113191" tIns="113191" rIns="113191" bIns="113191" anchor="ctr" anchorCtr="0">
            <a:spAutoFit/>
          </a:bodyPr>
          <a:lstStyle>
            <a:lvl1pPr marL="0" indent="0" algn="ctr">
              <a:buNone/>
              <a:defRPr sz="4500" b="1" u="sng" baseline="0">
                <a:solidFill>
                  <a:srgbClr val="C61331"/>
                </a:solidFill>
                <a:latin typeface="Arial"/>
                <a:cs typeface="Arial"/>
              </a:defRPr>
            </a:lvl1pPr>
          </a:lstStyle>
          <a:p>
            <a:pPr lvl="0"/>
            <a:r>
              <a:rPr lang="en-US" dirty="0" smtClean="0"/>
              <a:t>(click to add)  METHODS </a:t>
            </a:r>
            <a:endParaRPr lang="en-US" dirty="0"/>
          </a:p>
        </p:txBody>
      </p:sp>
      <p:sp>
        <p:nvSpPr>
          <p:cNvPr id="65" name="Text Placeholder 76"/>
          <p:cNvSpPr>
            <a:spLocks noGrp="1"/>
          </p:cNvSpPr>
          <p:nvPr>
            <p:ph type="body" sz="quarter" idx="185" hasCustomPrompt="1"/>
          </p:nvPr>
        </p:nvSpPr>
        <p:spPr>
          <a:xfrm>
            <a:off x="6810278" y="1841530"/>
            <a:ext cx="37585844" cy="2406012"/>
          </a:xfrm>
          <a:prstGeom prst="rect">
            <a:avLst/>
          </a:prstGeom>
        </p:spPr>
        <p:txBody>
          <a:bodyPr lIns="158493" tIns="79246" rIns="158493" bIns="79246">
            <a:normAutofit/>
          </a:bodyPr>
          <a:lstStyle>
            <a:lvl1pPr marL="0" indent="0" algn="ctr">
              <a:buFontTx/>
              <a:buNone/>
              <a:defRPr sz="12500">
                <a:solidFill>
                  <a:schemeClr val="bg1"/>
                </a:solidFill>
                <a:latin typeface="Arial"/>
                <a:cs typeface="Arial"/>
              </a:defRPr>
            </a:lvl1pPr>
            <a:lvl2pPr>
              <a:buFontTx/>
              <a:buNone/>
              <a:defRPr sz="12500"/>
            </a:lvl2pPr>
            <a:lvl3pPr>
              <a:buFontTx/>
              <a:buNone/>
              <a:defRPr sz="12500"/>
            </a:lvl3pPr>
            <a:lvl4pPr>
              <a:buFontTx/>
              <a:buNone/>
              <a:defRPr sz="12500"/>
            </a:lvl4pPr>
            <a:lvl5pPr>
              <a:buFontTx/>
              <a:buNone/>
              <a:defRPr sz="12500"/>
            </a:lvl5pPr>
          </a:lstStyle>
          <a:p>
            <a:pPr lvl="0"/>
            <a:r>
              <a:rPr lang="en-US" dirty="0" smtClean="0"/>
              <a:t>CLICK HERE TO ADD TITLE</a:t>
            </a:r>
            <a:endParaRPr lang="en-US" dirty="0"/>
          </a:p>
        </p:txBody>
      </p:sp>
      <p:sp>
        <p:nvSpPr>
          <p:cNvPr id="31" name="Text Placeholder 3"/>
          <p:cNvSpPr>
            <a:spLocks noGrp="1"/>
          </p:cNvSpPr>
          <p:nvPr>
            <p:ph type="body" sz="quarter" idx="186" hasCustomPrompt="1"/>
          </p:nvPr>
        </p:nvSpPr>
        <p:spPr>
          <a:xfrm>
            <a:off x="21435244" y="8231685"/>
            <a:ext cx="8435154" cy="1048531"/>
          </a:xfrm>
          <a:prstGeom prst="rect">
            <a:avLst/>
          </a:prstGeom>
        </p:spPr>
        <p:txBody>
          <a:bodyPr wrap="square" lIns="282975" tIns="282975" rIns="282975" bIns="282975">
            <a:spAutoFit/>
          </a:bodyPr>
          <a:lstStyle>
            <a:lvl1pPr marL="0" indent="0">
              <a:buNone/>
              <a:defRPr sz="3100">
                <a:solidFill>
                  <a:schemeClr val="tx1"/>
                </a:solidFill>
                <a:latin typeface="Arial"/>
                <a:cs typeface="Arial"/>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Type in or paste your text here</a:t>
            </a:r>
            <a:endParaRPr lang="en-US" dirty="0"/>
          </a:p>
        </p:txBody>
      </p:sp>
      <p:sp>
        <p:nvSpPr>
          <p:cNvPr id="32" name="Text Placeholder 5"/>
          <p:cNvSpPr>
            <a:spLocks noGrp="1"/>
          </p:cNvSpPr>
          <p:nvPr>
            <p:ph type="body" sz="quarter" idx="187" hasCustomPrompt="1"/>
          </p:nvPr>
        </p:nvSpPr>
        <p:spPr>
          <a:xfrm>
            <a:off x="21444309" y="7233629"/>
            <a:ext cx="8439261" cy="921090"/>
          </a:xfrm>
          <a:prstGeom prst="rect">
            <a:avLst/>
          </a:prstGeom>
          <a:noFill/>
        </p:spPr>
        <p:txBody>
          <a:bodyPr wrap="square" lIns="113191" tIns="113191" rIns="113191" bIns="113191" anchor="ctr" anchorCtr="0">
            <a:spAutoFit/>
          </a:bodyPr>
          <a:lstStyle>
            <a:lvl1pPr marL="0" indent="0" algn="ctr">
              <a:buNone/>
              <a:defRPr sz="4500" b="1" u="sng" baseline="0">
                <a:solidFill>
                  <a:srgbClr val="C61331"/>
                </a:solidFill>
                <a:latin typeface="Arial"/>
                <a:cs typeface="Arial"/>
              </a:defRPr>
            </a:lvl1pPr>
          </a:lstStyle>
          <a:p>
            <a:pPr lvl="0"/>
            <a:r>
              <a:rPr lang="en-US" dirty="0" smtClean="0"/>
              <a:t>(click to add)  RESULTS</a:t>
            </a:r>
            <a:endParaRPr lang="en-US" dirty="0"/>
          </a:p>
        </p:txBody>
      </p:sp>
      <p:sp>
        <p:nvSpPr>
          <p:cNvPr id="33" name="Text Placeholder 3"/>
          <p:cNvSpPr>
            <a:spLocks noGrp="1"/>
          </p:cNvSpPr>
          <p:nvPr>
            <p:ph type="body" sz="quarter" idx="188" hasCustomPrompt="1"/>
          </p:nvPr>
        </p:nvSpPr>
        <p:spPr>
          <a:xfrm>
            <a:off x="41515773" y="8448798"/>
            <a:ext cx="8547761" cy="1048531"/>
          </a:xfrm>
          <a:prstGeom prst="rect">
            <a:avLst/>
          </a:prstGeom>
        </p:spPr>
        <p:txBody>
          <a:bodyPr wrap="square" lIns="282975" tIns="282975" rIns="282975" bIns="282975">
            <a:spAutoFit/>
          </a:bodyPr>
          <a:lstStyle>
            <a:lvl1pPr marL="0" indent="0">
              <a:buNone/>
              <a:defRPr sz="3100">
                <a:solidFill>
                  <a:schemeClr val="tx1"/>
                </a:solidFill>
                <a:latin typeface="Arial"/>
                <a:cs typeface="Arial"/>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Type in or paste your text here</a:t>
            </a:r>
            <a:endParaRPr lang="en-US" dirty="0"/>
          </a:p>
        </p:txBody>
      </p:sp>
      <p:sp>
        <p:nvSpPr>
          <p:cNvPr id="34" name="Text Placeholder 5"/>
          <p:cNvSpPr>
            <a:spLocks noGrp="1"/>
          </p:cNvSpPr>
          <p:nvPr>
            <p:ph type="body" sz="quarter" idx="189" hasCustomPrompt="1"/>
          </p:nvPr>
        </p:nvSpPr>
        <p:spPr>
          <a:xfrm>
            <a:off x="41511699" y="7463871"/>
            <a:ext cx="8551835" cy="921090"/>
          </a:xfrm>
          <a:prstGeom prst="rect">
            <a:avLst/>
          </a:prstGeom>
          <a:noFill/>
        </p:spPr>
        <p:txBody>
          <a:bodyPr wrap="square" lIns="113191" tIns="113191" rIns="113191" bIns="113191" anchor="ctr" anchorCtr="0">
            <a:spAutoFit/>
          </a:bodyPr>
          <a:lstStyle>
            <a:lvl1pPr marL="0" indent="0" algn="ctr">
              <a:buNone/>
              <a:defRPr sz="4500" b="1" u="sng" baseline="0">
                <a:solidFill>
                  <a:srgbClr val="C61331"/>
                </a:solidFill>
                <a:latin typeface="Arial"/>
                <a:cs typeface="Arial"/>
              </a:defRPr>
            </a:lvl1pPr>
          </a:lstStyle>
          <a:p>
            <a:pPr lvl="0"/>
            <a:r>
              <a:rPr lang="en-US" dirty="0" smtClean="0"/>
              <a:t>(click to add)  CONCLUSION</a:t>
            </a:r>
            <a:endParaRPr lang="en-US" dirty="0"/>
          </a:p>
        </p:txBody>
      </p:sp>
      <p:sp>
        <p:nvSpPr>
          <p:cNvPr id="35" name="Text Placeholder 3"/>
          <p:cNvSpPr>
            <a:spLocks noGrp="1"/>
          </p:cNvSpPr>
          <p:nvPr>
            <p:ph type="body" sz="quarter" idx="190" hasCustomPrompt="1"/>
          </p:nvPr>
        </p:nvSpPr>
        <p:spPr>
          <a:xfrm>
            <a:off x="41500404" y="27661880"/>
            <a:ext cx="8556557" cy="1048531"/>
          </a:xfrm>
          <a:prstGeom prst="rect">
            <a:avLst/>
          </a:prstGeom>
        </p:spPr>
        <p:txBody>
          <a:bodyPr wrap="square" lIns="282975" tIns="282975" rIns="282975" bIns="282975">
            <a:spAutoFit/>
          </a:bodyPr>
          <a:lstStyle>
            <a:lvl1pPr marL="0" indent="0">
              <a:buNone/>
              <a:defRPr sz="3100">
                <a:solidFill>
                  <a:schemeClr val="tx1"/>
                </a:solidFill>
                <a:latin typeface="Arial"/>
                <a:cs typeface="Arial"/>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Type in or paste your text here</a:t>
            </a:r>
            <a:endParaRPr lang="en-US" dirty="0"/>
          </a:p>
        </p:txBody>
      </p:sp>
      <p:sp>
        <p:nvSpPr>
          <p:cNvPr id="36" name="Text Placeholder 5"/>
          <p:cNvSpPr>
            <a:spLocks noGrp="1"/>
          </p:cNvSpPr>
          <p:nvPr>
            <p:ph type="body" sz="quarter" idx="191" hasCustomPrompt="1"/>
          </p:nvPr>
        </p:nvSpPr>
        <p:spPr>
          <a:xfrm>
            <a:off x="41502916" y="26676953"/>
            <a:ext cx="8544132" cy="921090"/>
          </a:xfrm>
          <a:prstGeom prst="rect">
            <a:avLst/>
          </a:prstGeom>
          <a:noFill/>
        </p:spPr>
        <p:txBody>
          <a:bodyPr wrap="square" lIns="113191" tIns="113191" rIns="113191" bIns="113191" anchor="ctr" anchorCtr="0">
            <a:spAutoFit/>
          </a:bodyPr>
          <a:lstStyle>
            <a:lvl1pPr marL="0" indent="0" algn="ctr">
              <a:buNone/>
              <a:defRPr sz="4500" b="1" u="sng" baseline="0">
                <a:solidFill>
                  <a:srgbClr val="C61331"/>
                </a:solidFill>
                <a:latin typeface="Arial"/>
                <a:cs typeface="Arial"/>
              </a:defRPr>
            </a:lvl1pPr>
          </a:lstStyle>
          <a:p>
            <a:pPr lvl="0"/>
            <a:r>
              <a:rPr lang="en-US" dirty="0" smtClean="0"/>
              <a:t>(click to add)  REFERENCES</a:t>
            </a:r>
            <a:endParaRPr lang="en-US" dirty="0"/>
          </a:p>
        </p:txBody>
      </p:sp>
      <p:sp>
        <p:nvSpPr>
          <p:cNvPr id="37" name="Text Placeholder 3"/>
          <p:cNvSpPr>
            <a:spLocks noGrp="1"/>
          </p:cNvSpPr>
          <p:nvPr>
            <p:ph type="body" sz="quarter" idx="192" hasCustomPrompt="1"/>
          </p:nvPr>
        </p:nvSpPr>
        <p:spPr>
          <a:xfrm>
            <a:off x="31170539" y="40620703"/>
            <a:ext cx="8309577" cy="1358615"/>
          </a:xfrm>
          <a:prstGeom prst="rect">
            <a:avLst/>
          </a:prstGeom>
        </p:spPr>
        <p:txBody>
          <a:bodyPr wrap="square" lIns="282975" tIns="282975" rIns="282975" bIns="282975">
            <a:spAutoFit/>
          </a:bodyPr>
          <a:lstStyle>
            <a:lvl1pPr marL="0" indent="0">
              <a:lnSpc>
                <a:spcPct val="70000"/>
              </a:lnSpc>
              <a:buNone/>
              <a:defRPr sz="3100" baseline="0">
                <a:solidFill>
                  <a:srgbClr val="FFFFFF"/>
                </a:solidFill>
                <a:latin typeface="Arial"/>
                <a:cs typeface="Arial"/>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Type in department here</a:t>
            </a:r>
          </a:p>
          <a:p>
            <a:pPr lvl="0"/>
            <a:r>
              <a:rPr lang="en-US" dirty="0" smtClean="0"/>
              <a:t>Type in your email here</a:t>
            </a:r>
            <a:endParaRPr lang="en-US" dirty="0"/>
          </a:p>
        </p:txBody>
      </p:sp>
      <p:sp>
        <p:nvSpPr>
          <p:cNvPr id="38" name="Text Placeholder 5"/>
          <p:cNvSpPr>
            <a:spLocks noGrp="1"/>
          </p:cNvSpPr>
          <p:nvPr>
            <p:ph type="body" sz="quarter" idx="193" hasCustomPrompt="1"/>
          </p:nvPr>
        </p:nvSpPr>
        <p:spPr>
          <a:xfrm>
            <a:off x="31179314" y="39678067"/>
            <a:ext cx="8297511" cy="921090"/>
          </a:xfrm>
          <a:prstGeom prst="rect">
            <a:avLst/>
          </a:prstGeom>
          <a:noFill/>
        </p:spPr>
        <p:txBody>
          <a:bodyPr wrap="square" lIns="113191" tIns="113191" rIns="113191" bIns="113191" anchor="ctr" anchorCtr="0">
            <a:spAutoFit/>
          </a:bodyPr>
          <a:lstStyle>
            <a:lvl1pPr marL="0" indent="0" algn="ctr">
              <a:buNone/>
              <a:defRPr sz="4500" b="1" u="sng" baseline="0">
                <a:solidFill>
                  <a:schemeClr val="bg1"/>
                </a:solidFill>
                <a:latin typeface="Arial"/>
                <a:cs typeface="Arial"/>
              </a:defRPr>
            </a:lvl1pPr>
          </a:lstStyle>
          <a:p>
            <a:pPr lvl="0"/>
            <a:r>
              <a:rPr lang="en-US" dirty="0" smtClean="0"/>
              <a:t>(click to add)  Author Name</a:t>
            </a:r>
            <a:endParaRPr lang="en-US" dirty="0"/>
          </a:p>
        </p:txBody>
      </p:sp>
      <p:sp>
        <p:nvSpPr>
          <p:cNvPr id="39" name="Text Placeholder 3"/>
          <p:cNvSpPr>
            <a:spLocks noGrp="1"/>
          </p:cNvSpPr>
          <p:nvPr>
            <p:ph type="body" sz="quarter" idx="194" hasCustomPrompt="1"/>
          </p:nvPr>
        </p:nvSpPr>
        <p:spPr>
          <a:xfrm>
            <a:off x="41163560" y="40609423"/>
            <a:ext cx="8309577" cy="1358615"/>
          </a:xfrm>
          <a:prstGeom prst="rect">
            <a:avLst/>
          </a:prstGeom>
        </p:spPr>
        <p:txBody>
          <a:bodyPr wrap="square" lIns="282975" tIns="282975" rIns="282975" bIns="282975">
            <a:spAutoFit/>
          </a:bodyPr>
          <a:lstStyle>
            <a:lvl1pPr marL="0" indent="0">
              <a:lnSpc>
                <a:spcPct val="70000"/>
              </a:lnSpc>
              <a:buNone/>
              <a:defRPr sz="3100" baseline="0">
                <a:solidFill>
                  <a:srgbClr val="FFFFFF"/>
                </a:solidFill>
                <a:latin typeface="Arial"/>
                <a:cs typeface="Arial"/>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Type in department here</a:t>
            </a:r>
          </a:p>
          <a:p>
            <a:pPr lvl="0"/>
            <a:r>
              <a:rPr lang="en-US" dirty="0" smtClean="0"/>
              <a:t>Type in your email here</a:t>
            </a:r>
            <a:endParaRPr lang="en-US" dirty="0"/>
          </a:p>
        </p:txBody>
      </p:sp>
      <p:sp>
        <p:nvSpPr>
          <p:cNvPr id="40" name="Text Placeholder 5"/>
          <p:cNvSpPr>
            <a:spLocks noGrp="1"/>
          </p:cNvSpPr>
          <p:nvPr>
            <p:ph type="body" sz="quarter" idx="195" hasCustomPrompt="1"/>
          </p:nvPr>
        </p:nvSpPr>
        <p:spPr>
          <a:xfrm>
            <a:off x="41175625" y="39559983"/>
            <a:ext cx="8297511" cy="921090"/>
          </a:xfrm>
          <a:prstGeom prst="rect">
            <a:avLst/>
          </a:prstGeom>
          <a:noFill/>
        </p:spPr>
        <p:txBody>
          <a:bodyPr wrap="square" lIns="113191" tIns="113191" rIns="113191" bIns="113191" anchor="ctr" anchorCtr="0">
            <a:spAutoFit/>
          </a:bodyPr>
          <a:lstStyle>
            <a:lvl1pPr marL="0" indent="0" algn="ctr">
              <a:buNone/>
              <a:defRPr sz="4500" b="1" u="sng" baseline="0">
                <a:solidFill>
                  <a:schemeClr val="bg1"/>
                </a:solidFill>
                <a:latin typeface="Arial"/>
                <a:cs typeface="Arial"/>
              </a:defRPr>
            </a:lvl1pPr>
          </a:lstStyle>
          <a:p>
            <a:pPr lvl="0"/>
            <a:r>
              <a:rPr lang="en-US" dirty="0" smtClean="0"/>
              <a:t>(click to add) Author Name</a:t>
            </a:r>
            <a:endParaRPr lang="en-US" dirty="0"/>
          </a:p>
        </p:txBody>
      </p:sp>
      <p:sp>
        <p:nvSpPr>
          <p:cNvPr id="2" name="TextBox 1"/>
          <p:cNvSpPr txBox="1"/>
          <p:nvPr userDrawn="1"/>
        </p:nvSpPr>
        <p:spPr>
          <a:xfrm>
            <a:off x="3149600" y="41452800"/>
            <a:ext cx="184666" cy="1723549"/>
          </a:xfrm>
          <a:prstGeom prst="rect">
            <a:avLst/>
          </a:prstGeom>
          <a:noFill/>
        </p:spPr>
        <p:txBody>
          <a:bodyPr wrap="none" rtlCol="0">
            <a:spAutoFit/>
          </a:bodyPr>
          <a:lstStyle/>
          <a:p>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054886" y="8005874"/>
            <a:ext cx="11732949" cy="1048531"/>
          </a:xfrm>
          <a:prstGeom prst="rect">
            <a:avLst/>
          </a:prstGeom>
        </p:spPr>
        <p:txBody>
          <a:bodyPr wrap="square" lIns="282975" tIns="282975" rIns="282975" bIns="282975">
            <a:spAutoFit/>
          </a:bodyPr>
          <a:lstStyle>
            <a:lvl1pPr marL="0" indent="0">
              <a:buNone/>
              <a:defRPr sz="3100">
                <a:solidFill>
                  <a:schemeClr val="accent5">
                    <a:lumMod val="50000"/>
                  </a:schemeClr>
                </a:solidFill>
                <a:latin typeface="Trebuchet MS" pitchFamily="34" charset="0"/>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1076065" y="7092435"/>
            <a:ext cx="11723687" cy="921090"/>
          </a:xfrm>
          <a:prstGeom prst="rect">
            <a:avLst/>
          </a:prstGeom>
          <a:noFill/>
        </p:spPr>
        <p:txBody>
          <a:bodyPr lIns="113191" tIns="113191" rIns="113191" bIns="113191" anchor="ctr" anchorCtr="0">
            <a:spAutoFit/>
          </a:bodyPr>
          <a:lstStyle>
            <a:lvl1pPr marL="0" indent="0" algn="ctr">
              <a:buNone/>
              <a:defRPr sz="45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1053032" y="20006394"/>
            <a:ext cx="11734800" cy="1048531"/>
          </a:xfrm>
          <a:prstGeom prst="rect">
            <a:avLst/>
          </a:prstGeom>
        </p:spPr>
        <p:txBody>
          <a:bodyPr wrap="square" lIns="282975" tIns="282975" rIns="282975" bIns="282975">
            <a:spAutoFit/>
          </a:bodyPr>
          <a:lstStyle>
            <a:lvl1pPr marL="0" indent="0">
              <a:buNone/>
              <a:defRPr sz="3100">
                <a:solidFill>
                  <a:schemeClr val="accent5">
                    <a:lumMod val="50000"/>
                  </a:schemeClr>
                </a:solidFill>
                <a:latin typeface="Trebuchet MS" pitchFamily="34" charset="0"/>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1076062" y="19021467"/>
            <a:ext cx="11725540" cy="921090"/>
          </a:xfrm>
          <a:prstGeom prst="rect">
            <a:avLst/>
          </a:prstGeom>
          <a:noFill/>
        </p:spPr>
        <p:txBody>
          <a:bodyPr wrap="square" lIns="113191" tIns="113191" rIns="113191" bIns="113191" anchor="ctr" anchorCtr="0">
            <a:spAutoFit/>
          </a:bodyPr>
          <a:lstStyle>
            <a:lvl1pPr marL="0" indent="0" algn="ctr">
              <a:buNone/>
              <a:defRPr sz="45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3513219" y="8052440"/>
            <a:ext cx="24173389" cy="1048531"/>
          </a:xfrm>
          <a:prstGeom prst="rect">
            <a:avLst/>
          </a:prstGeom>
        </p:spPr>
        <p:txBody>
          <a:bodyPr wrap="square" lIns="282975" tIns="282975" rIns="282975" bIns="282975">
            <a:spAutoFit/>
          </a:bodyPr>
          <a:lstStyle>
            <a:lvl1pPr marL="0" indent="0">
              <a:buNone/>
              <a:defRPr sz="3100">
                <a:solidFill>
                  <a:schemeClr val="accent5">
                    <a:lumMod val="50000"/>
                  </a:schemeClr>
                </a:solidFill>
                <a:latin typeface="Trebuchet MS" pitchFamily="34" charset="0"/>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3513217" y="7092435"/>
            <a:ext cx="24173392" cy="921090"/>
          </a:xfrm>
          <a:prstGeom prst="rect">
            <a:avLst/>
          </a:prstGeom>
          <a:noFill/>
        </p:spPr>
        <p:txBody>
          <a:bodyPr wrap="square" lIns="113191" tIns="113191" rIns="113191" bIns="113191" anchor="ctr" anchorCtr="0">
            <a:spAutoFit/>
          </a:bodyPr>
          <a:lstStyle>
            <a:lvl1pPr marL="0" indent="0" algn="ctr">
              <a:buNone/>
              <a:defRPr sz="45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3513217" y="29084548"/>
            <a:ext cx="24173392" cy="1048531"/>
          </a:xfrm>
          <a:prstGeom prst="rect">
            <a:avLst/>
          </a:prstGeom>
        </p:spPr>
        <p:txBody>
          <a:bodyPr wrap="square" lIns="282975" tIns="282975" rIns="282975" bIns="282975">
            <a:spAutoFit/>
          </a:bodyPr>
          <a:lstStyle>
            <a:lvl1pPr marL="0" indent="0">
              <a:buNone/>
              <a:defRPr sz="3100">
                <a:solidFill>
                  <a:schemeClr val="accent5">
                    <a:lumMod val="50000"/>
                  </a:schemeClr>
                </a:solidFill>
                <a:latin typeface="Trebuchet MS" pitchFamily="34" charset="0"/>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3513217" y="28171111"/>
            <a:ext cx="24173392" cy="921090"/>
          </a:xfrm>
          <a:prstGeom prst="rect">
            <a:avLst/>
          </a:prstGeom>
          <a:noFill/>
        </p:spPr>
        <p:txBody>
          <a:bodyPr wrap="square" lIns="113191" tIns="113191" rIns="113191" bIns="113191" anchor="ctr" anchorCtr="0">
            <a:spAutoFit/>
          </a:bodyPr>
          <a:lstStyle>
            <a:lvl1pPr marL="0" indent="0" algn="ctr">
              <a:buNone/>
              <a:defRPr sz="45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8389792" y="7092435"/>
            <a:ext cx="11721522" cy="921090"/>
          </a:xfrm>
          <a:prstGeom prst="rect">
            <a:avLst/>
          </a:prstGeom>
          <a:noFill/>
        </p:spPr>
        <p:txBody>
          <a:bodyPr wrap="square" lIns="113191" tIns="113191" rIns="113191" bIns="113191" anchor="ctr" anchorCtr="0">
            <a:spAutoFit/>
          </a:bodyPr>
          <a:lstStyle>
            <a:lvl1pPr marL="0" indent="0" algn="ctr">
              <a:buNone/>
              <a:defRPr sz="45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8389792" y="8005874"/>
            <a:ext cx="11721522" cy="1048531"/>
          </a:xfrm>
          <a:prstGeom prst="rect">
            <a:avLst/>
          </a:prstGeom>
        </p:spPr>
        <p:txBody>
          <a:bodyPr wrap="square" lIns="282975" tIns="282975" rIns="282975" bIns="282975">
            <a:spAutoFit/>
          </a:bodyPr>
          <a:lstStyle>
            <a:lvl1pPr marL="0" indent="0">
              <a:buNone/>
              <a:defRPr sz="3100">
                <a:solidFill>
                  <a:schemeClr val="accent5">
                    <a:lumMod val="50000"/>
                  </a:schemeClr>
                </a:solidFill>
                <a:latin typeface="Trebuchet MS" pitchFamily="34" charset="0"/>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8389792" y="19101767"/>
            <a:ext cx="11721522" cy="921090"/>
          </a:xfrm>
          <a:prstGeom prst="rect">
            <a:avLst/>
          </a:prstGeom>
          <a:noFill/>
        </p:spPr>
        <p:txBody>
          <a:bodyPr wrap="square" lIns="113191" tIns="113191" rIns="113191" bIns="113191" anchor="ctr" anchorCtr="0">
            <a:spAutoFit/>
          </a:bodyPr>
          <a:lstStyle>
            <a:lvl1pPr marL="0" indent="0" algn="ctr">
              <a:buNone/>
              <a:defRPr sz="45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8389792" y="20015204"/>
            <a:ext cx="11727392" cy="1048531"/>
          </a:xfrm>
          <a:prstGeom prst="rect">
            <a:avLst/>
          </a:prstGeom>
        </p:spPr>
        <p:txBody>
          <a:bodyPr wrap="square" lIns="282975" tIns="282975" rIns="282975" bIns="282975">
            <a:spAutoFit/>
          </a:bodyPr>
          <a:lstStyle>
            <a:lvl1pPr marL="0" indent="0">
              <a:buNone/>
              <a:defRPr sz="3100">
                <a:solidFill>
                  <a:schemeClr val="accent5">
                    <a:lumMod val="50000"/>
                  </a:schemeClr>
                </a:solidFill>
                <a:latin typeface="Trebuchet MS" pitchFamily="34" charset="0"/>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8389792" y="33964403"/>
            <a:ext cx="11721522" cy="1613587"/>
          </a:xfrm>
          <a:prstGeom prst="rect">
            <a:avLst/>
          </a:prstGeom>
          <a:noFill/>
        </p:spPr>
        <p:txBody>
          <a:bodyPr wrap="square" lIns="113191" tIns="113191" rIns="113191" bIns="113191" anchor="ctr" anchorCtr="0">
            <a:spAutoFit/>
          </a:bodyPr>
          <a:lstStyle>
            <a:lvl1pPr marL="0" indent="0" algn="ctr">
              <a:buNone/>
              <a:defRPr sz="45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8389792" y="35375128"/>
            <a:ext cx="11727392" cy="1048531"/>
          </a:xfrm>
          <a:prstGeom prst="rect">
            <a:avLst/>
          </a:prstGeom>
        </p:spPr>
        <p:txBody>
          <a:bodyPr wrap="square" lIns="282975" tIns="282975" rIns="282975" bIns="282975">
            <a:spAutoFit/>
          </a:bodyPr>
          <a:lstStyle>
            <a:lvl1pPr marL="0" indent="0">
              <a:buNone/>
              <a:defRPr sz="3100">
                <a:solidFill>
                  <a:schemeClr val="accent5">
                    <a:lumMod val="50000"/>
                  </a:schemeClr>
                </a:solidFill>
                <a:latin typeface="Trebuchet MS" pitchFamily="34" charset="0"/>
              </a:defRPr>
            </a:lvl1pPr>
            <a:lvl2pPr marL="1839336" indent="-707438">
              <a:defRPr sz="3100">
                <a:latin typeface="Trebuchet MS" pitchFamily="34" charset="0"/>
              </a:defRPr>
            </a:lvl2pPr>
            <a:lvl3pPr marL="2546776" indent="-707438">
              <a:defRPr sz="3100">
                <a:latin typeface="Trebuchet MS" pitchFamily="34" charset="0"/>
              </a:defRPr>
            </a:lvl3pPr>
            <a:lvl4pPr marL="3324956" indent="-778182">
              <a:defRPr sz="3100">
                <a:latin typeface="Trebuchet MS" pitchFamily="34" charset="0"/>
              </a:defRPr>
            </a:lvl4pPr>
            <a:lvl5pPr marL="3890907" indent="-565950">
              <a:defRPr sz="3100">
                <a:latin typeface="Trebuchet MS" pitchFamily="34" charset="0"/>
              </a:defRPr>
            </a:lvl5pPr>
          </a:lstStyle>
          <a:p>
            <a:pPr lvl="0"/>
            <a:r>
              <a:rPr lang="en-US" dirty="0" smtClean="0"/>
              <a:t>Enter your text here</a:t>
            </a:r>
            <a:endParaRPr lang="en-US" dirty="0"/>
          </a:p>
        </p:txBody>
      </p:sp>
      <p:sp>
        <p:nvSpPr>
          <p:cNvPr id="63" name="Text Placeholder 76"/>
          <p:cNvSpPr>
            <a:spLocks noGrp="1"/>
          </p:cNvSpPr>
          <p:nvPr>
            <p:ph type="body" sz="quarter" idx="150" hasCustomPrompt="1"/>
          </p:nvPr>
        </p:nvSpPr>
        <p:spPr>
          <a:xfrm>
            <a:off x="6810278" y="3044536"/>
            <a:ext cx="37585844" cy="1610592"/>
          </a:xfrm>
          <a:prstGeom prst="rect">
            <a:avLst/>
          </a:prstGeom>
        </p:spPr>
        <p:txBody>
          <a:bodyPr lIns="158493" tIns="79246" rIns="158493" bIns="79246">
            <a:normAutofit/>
          </a:bodyPr>
          <a:lstStyle>
            <a:lvl1pPr marL="0" indent="0" algn="ctr">
              <a:buFontTx/>
              <a:buNone/>
              <a:defRPr sz="8300">
                <a:solidFill>
                  <a:schemeClr val="bg1"/>
                </a:solidFill>
              </a:defRPr>
            </a:lvl1pPr>
            <a:lvl2pPr>
              <a:buFontTx/>
              <a:buNone/>
              <a:defRPr sz="12500"/>
            </a:lvl2pPr>
            <a:lvl3pPr>
              <a:buFontTx/>
              <a:buNone/>
              <a:defRPr sz="12500"/>
            </a:lvl3pPr>
            <a:lvl4pPr>
              <a:buFontTx/>
              <a:buNone/>
              <a:defRPr sz="12500"/>
            </a:lvl4pPr>
            <a:lvl5pPr>
              <a:buFontTx/>
              <a:buNone/>
              <a:defRPr sz="12500"/>
            </a:lvl5pPr>
          </a:lstStyle>
          <a:p>
            <a:pPr lvl="0"/>
            <a:r>
              <a:rPr lang="en-US" dirty="0" smtClean="0"/>
              <a:t>Click here to add authors</a:t>
            </a:r>
            <a:endParaRPr lang="en-US" dirty="0"/>
          </a:p>
        </p:txBody>
      </p:sp>
      <p:sp>
        <p:nvSpPr>
          <p:cNvPr id="64" name="Text Placeholder 76"/>
          <p:cNvSpPr>
            <a:spLocks noGrp="1"/>
          </p:cNvSpPr>
          <p:nvPr>
            <p:ph type="body" sz="quarter" idx="184" hasCustomPrompt="1"/>
          </p:nvPr>
        </p:nvSpPr>
        <p:spPr>
          <a:xfrm>
            <a:off x="6810278" y="4610951"/>
            <a:ext cx="37585844" cy="1269110"/>
          </a:xfrm>
          <a:prstGeom prst="rect">
            <a:avLst/>
          </a:prstGeom>
        </p:spPr>
        <p:txBody>
          <a:bodyPr lIns="158493" tIns="79246" rIns="158493" bIns="79246">
            <a:normAutofit/>
          </a:bodyPr>
          <a:lstStyle>
            <a:lvl1pPr marL="0" indent="0" algn="ctr">
              <a:buFontTx/>
              <a:buNone/>
              <a:defRPr sz="6900">
                <a:solidFill>
                  <a:schemeClr val="bg1"/>
                </a:solidFill>
              </a:defRPr>
            </a:lvl1pPr>
            <a:lvl2pPr>
              <a:buFontTx/>
              <a:buNone/>
              <a:defRPr sz="12500"/>
            </a:lvl2pPr>
            <a:lvl3pPr>
              <a:buFontTx/>
              <a:buNone/>
              <a:defRPr sz="12500"/>
            </a:lvl3pPr>
            <a:lvl4pPr>
              <a:buFontTx/>
              <a:buNone/>
              <a:defRPr sz="12500"/>
            </a:lvl4pPr>
            <a:lvl5pPr>
              <a:buFontTx/>
              <a:buNone/>
              <a:defRPr sz="12500"/>
            </a:lvl5pPr>
          </a:lstStyle>
          <a:p>
            <a:pPr lvl="0"/>
            <a:r>
              <a:rPr lang="en-US" dirty="0" smtClean="0"/>
              <a:t>Click here to add affiliations</a:t>
            </a:r>
            <a:endParaRPr lang="en-US" dirty="0"/>
          </a:p>
        </p:txBody>
      </p:sp>
      <p:sp>
        <p:nvSpPr>
          <p:cNvPr id="65" name="Text Placeholder 76"/>
          <p:cNvSpPr>
            <a:spLocks noGrp="1"/>
          </p:cNvSpPr>
          <p:nvPr>
            <p:ph type="body" sz="quarter" idx="185" hasCustomPrompt="1"/>
          </p:nvPr>
        </p:nvSpPr>
        <p:spPr>
          <a:xfrm>
            <a:off x="6810278" y="638524"/>
            <a:ext cx="37585844" cy="2406012"/>
          </a:xfrm>
          <a:prstGeom prst="rect">
            <a:avLst/>
          </a:prstGeom>
        </p:spPr>
        <p:txBody>
          <a:bodyPr lIns="158493" tIns="79246" rIns="158493" bIns="79246">
            <a:normAutofit/>
          </a:bodyPr>
          <a:lstStyle>
            <a:lvl1pPr marL="0" indent="0" algn="ctr">
              <a:buFontTx/>
              <a:buNone/>
              <a:defRPr sz="12500">
                <a:solidFill>
                  <a:schemeClr val="bg1"/>
                </a:solidFill>
              </a:defRPr>
            </a:lvl1pPr>
            <a:lvl2pPr>
              <a:buFontTx/>
              <a:buNone/>
              <a:defRPr sz="12500"/>
            </a:lvl2pPr>
            <a:lvl3pPr>
              <a:buFontTx/>
              <a:buNone/>
              <a:defRPr sz="12500"/>
            </a:lvl3pPr>
            <a:lvl4pPr>
              <a:buFontTx/>
              <a:buNone/>
              <a:defRPr sz="12500"/>
            </a:lvl4pPr>
            <a:lvl5pPr>
              <a:buFontTx/>
              <a:buNone/>
              <a:defRPr sz="125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10.wmf"/><Relationship Id="rId12" Type="http://schemas.openxmlformats.org/officeDocument/2006/relationships/hyperlink" Target="http://www.facebook.com/pages/PosterPresentationscom/217914411419?v=app_4949752878&amp;ref=ts" TargetMode="External"/><Relationship Id="rId13"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wmf"/><Relationship Id="rId8" Type="http://schemas.openxmlformats.org/officeDocument/2006/relationships/image" Target="../media/image7.wmf"/><Relationship Id="rId9" Type="http://schemas.openxmlformats.org/officeDocument/2006/relationships/image" Target="../media/image8.wmf"/><Relationship Id="rId10"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1" name="Rectangle 36"/>
          <p:cNvSpPr>
            <a:spLocks noChangeArrowheads="1"/>
          </p:cNvSpPr>
          <p:nvPr userDrawn="1"/>
        </p:nvSpPr>
        <p:spPr bwMode="auto">
          <a:xfrm>
            <a:off x="0" y="38721243"/>
            <a:ext cx="51206400" cy="5251982"/>
          </a:xfrm>
          <a:prstGeom prst="rect">
            <a:avLst/>
          </a:prstGeom>
          <a:solidFill>
            <a:srgbClr val="535349"/>
          </a:solidFill>
          <a:ln w="9525">
            <a:solidFill>
              <a:schemeClr val="tx1"/>
            </a:solidFill>
            <a:miter lim="800000"/>
            <a:headEnd/>
            <a:tailEnd/>
          </a:ln>
          <a:effectLst/>
        </p:spPr>
        <p:txBody>
          <a:bodyPr wrap="none" lIns="113191" tIns="56594" rIns="113191" bIns="56594" anchor="ctr"/>
          <a:lstStyle/>
          <a:p>
            <a:pPr>
              <a:defRPr/>
            </a:pPr>
            <a:endParaRPr lang="en-US" dirty="0"/>
          </a:p>
        </p:txBody>
      </p:sp>
      <p:sp>
        <p:nvSpPr>
          <p:cNvPr id="7" name="Rectangle 36"/>
          <p:cNvSpPr>
            <a:spLocks noChangeArrowheads="1"/>
          </p:cNvSpPr>
          <p:nvPr/>
        </p:nvSpPr>
        <p:spPr bwMode="auto">
          <a:xfrm>
            <a:off x="0" y="1"/>
            <a:ext cx="51206400" cy="5921638"/>
          </a:xfrm>
          <a:prstGeom prst="rect">
            <a:avLst/>
          </a:prstGeom>
          <a:solidFill>
            <a:srgbClr val="535349"/>
          </a:solidFill>
          <a:ln w="9525">
            <a:solidFill>
              <a:schemeClr val="tx1"/>
            </a:solidFill>
            <a:miter lim="800000"/>
            <a:headEnd/>
            <a:tailEnd/>
          </a:ln>
          <a:effectLst/>
        </p:spPr>
        <p:txBody>
          <a:bodyPr wrap="none" lIns="113191" tIns="56594" rIns="113191" bIns="56594" anchor="ctr"/>
          <a:lstStyle/>
          <a:p>
            <a:pPr>
              <a:defRPr/>
            </a:pPr>
            <a:endParaRPr lang="en-US" dirty="0"/>
          </a:p>
        </p:txBody>
      </p:sp>
      <p:sp>
        <p:nvSpPr>
          <p:cNvPr id="8" name="Rectangle 33"/>
          <p:cNvSpPr>
            <a:spLocks noChangeArrowheads="1"/>
          </p:cNvSpPr>
          <p:nvPr/>
        </p:nvSpPr>
        <p:spPr bwMode="auto">
          <a:xfrm>
            <a:off x="930708" y="6432953"/>
            <a:ext cx="9265897" cy="31668604"/>
          </a:xfrm>
          <a:prstGeom prst="roundRect">
            <a:avLst>
              <a:gd name="adj" fmla="val 34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113191" tIns="56594" rIns="113191" bIns="56594" anchor="ctr"/>
          <a:lstStyle/>
          <a:p>
            <a:pPr>
              <a:defRPr/>
            </a:pPr>
            <a:endParaRPr lang="en-US" dirty="0"/>
          </a:p>
        </p:txBody>
      </p:sp>
      <p:sp>
        <p:nvSpPr>
          <p:cNvPr id="21" name="Rectangle 33"/>
          <p:cNvSpPr>
            <a:spLocks noChangeArrowheads="1"/>
          </p:cNvSpPr>
          <p:nvPr userDrawn="1"/>
        </p:nvSpPr>
        <p:spPr bwMode="auto">
          <a:xfrm>
            <a:off x="21066108" y="6432955"/>
            <a:ext cx="9265897" cy="31668604"/>
          </a:xfrm>
          <a:prstGeom prst="roundRect">
            <a:avLst>
              <a:gd name="adj" fmla="val 34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113191" tIns="56594" rIns="113191" bIns="56594" anchor="ctr"/>
          <a:lstStyle/>
          <a:p>
            <a:pPr>
              <a:defRPr/>
            </a:pPr>
            <a:endParaRPr lang="en-US" dirty="0"/>
          </a:p>
        </p:txBody>
      </p:sp>
      <p:sp>
        <p:nvSpPr>
          <p:cNvPr id="22" name="Rectangle 33"/>
          <p:cNvSpPr>
            <a:spLocks noChangeArrowheads="1"/>
          </p:cNvSpPr>
          <p:nvPr userDrawn="1"/>
        </p:nvSpPr>
        <p:spPr bwMode="auto">
          <a:xfrm>
            <a:off x="10998406" y="6432953"/>
            <a:ext cx="9265897" cy="31668604"/>
          </a:xfrm>
          <a:prstGeom prst="roundRect">
            <a:avLst>
              <a:gd name="adj" fmla="val 34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113191" tIns="56594" rIns="113191" bIns="56594" anchor="ctr"/>
          <a:lstStyle/>
          <a:p>
            <a:pPr>
              <a:defRPr/>
            </a:pPr>
            <a:endParaRPr lang="en-US" dirty="0"/>
          </a:p>
        </p:txBody>
      </p:sp>
      <p:sp>
        <p:nvSpPr>
          <p:cNvPr id="42" name="Rectangle 33"/>
          <p:cNvSpPr>
            <a:spLocks noChangeArrowheads="1"/>
          </p:cNvSpPr>
          <p:nvPr userDrawn="1"/>
        </p:nvSpPr>
        <p:spPr bwMode="auto">
          <a:xfrm>
            <a:off x="31119709" y="6432953"/>
            <a:ext cx="9265897" cy="31668604"/>
          </a:xfrm>
          <a:prstGeom prst="roundRect">
            <a:avLst>
              <a:gd name="adj" fmla="val 34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113191" tIns="56594" rIns="113191" bIns="56594" anchor="ctr"/>
          <a:lstStyle/>
          <a:p>
            <a:pPr>
              <a:defRPr/>
            </a:pPr>
            <a:endParaRPr lang="en-US" dirty="0"/>
          </a:p>
        </p:txBody>
      </p:sp>
      <p:sp>
        <p:nvSpPr>
          <p:cNvPr id="43" name="Rectangle 33"/>
          <p:cNvSpPr>
            <a:spLocks noChangeArrowheads="1"/>
          </p:cNvSpPr>
          <p:nvPr userDrawn="1"/>
        </p:nvSpPr>
        <p:spPr bwMode="auto">
          <a:xfrm>
            <a:off x="41133803" y="6432953"/>
            <a:ext cx="9265897" cy="31668604"/>
          </a:xfrm>
          <a:prstGeom prst="roundRect">
            <a:avLst>
              <a:gd name="adj" fmla="val 34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113191" tIns="56594" rIns="113191" bIns="56594" anchor="ctr"/>
          <a:lstStyle/>
          <a:p>
            <a:pPr>
              <a:defRPr/>
            </a:pPr>
            <a:endParaRPr lang="en-US" dirty="0"/>
          </a:p>
        </p:txBody>
      </p:sp>
      <p:pic>
        <p:nvPicPr>
          <p:cNvPr id="40" name="Picture 39"/>
          <p:cNvPicPr>
            <a:picLocks noChangeAspect="1"/>
          </p:cNvPicPr>
          <p:nvPr/>
        </p:nvPicPr>
        <p:blipFill>
          <a:blip r:embed="rId3"/>
          <a:stretch>
            <a:fillRect/>
          </a:stretch>
        </p:blipFill>
        <p:spPr>
          <a:xfrm>
            <a:off x="930707" y="39644778"/>
            <a:ext cx="16040917" cy="2473733"/>
          </a:xfrm>
          <a:prstGeom prst="rect">
            <a:avLst/>
          </a:prstGeom>
        </p:spPr>
      </p:pic>
      <p:sp>
        <p:nvSpPr>
          <p:cNvPr id="44" name="Rectangle 43"/>
          <p:cNvSpPr/>
          <p:nvPr userDrawn="1"/>
        </p:nvSpPr>
        <p:spPr>
          <a:xfrm>
            <a:off x="-12466629" y="-48126"/>
            <a:ext cx="12249223" cy="44009176"/>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l"/>
            <a:endParaRPr lang="en-US" sz="2800" b="0" baseline="0" dirty="0" smtClean="0">
              <a:solidFill>
                <a:schemeClr val="bg1"/>
              </a:solidFill>
              <a:latin typeface="Trebuchet MS" pitchFamily="34" charset="0"/>
            </a:endParaRPr>
          </a:p>
          <a:p>
            <a:pPr algn="l"/>
            <a:r>
              <a:rPr lang="en-US" sz="2400" b="1" spc="0" baseline="0" dirty="0" smtClean="0">
                <a:solidFill>
                  <a:schemeClr val="bg1">
                    <a:lumMod val="75000"/>
                  </a:schemeClr>
                </a:solidFill>
                <a:latin typeface="Trebuchet MS" pitchFamily="34" charset="0"/>
              </a:rPr>
              <a:t>TYPE:</a:t>
            </a:r>
          </a:p>
          <a:p>
            <a:pPr algn="l"/>
            <a:r>
              <a:rPr lang="en-US" sz="2400" b="0" spc="0" baseline="0" dirty="0" smtClean="0">
                <a:solidFill>
                  <a:schemeClr val="bg1">
                    <a:lumMod val="75000"/>
                  </a:schemeClr>
                </a:solidFill>
                <a:latin typeface="Trebuchet MS" pitchFamily="34" charset="0"/>
              </a:rPr>
              <a:t>The </a:t>
            </a:r>
            <a:r>
              <a:rPr lang="en-US" sz="2400" b="0" spc="0" baseline="0" dirty="0" smtClean="0">
                <a:solidFill>
                  <a:schemeClr val="bg1">
                    <a:lumMod val="75000"/>
                  </a:schemeClr>
                </a:solidFill>
                <a:latin typeface="Trebuchet MS" pitchFamily="34" charset="0"/>
              </a:rPr>
              <a:t>template will automatically adjust the size of your text to </a:t>
            </a:r>
            <a:r>
              <a:rPr lang="en-US" sz="2400" b="0" spc="0" baseline="0" dirty="0" smtClean="0">
                <a:solidFill>
                  <a:schemeClr val="bg1">
                    <a:lumMod val="75000"/>
                  </a:schemeClr>
                </a:solidFill>
                <a:latin typeface="Trebuchet MS" pitchFamily="34" charset="0"/>
              </a:rPr>
              <a:t>fit. You </a:t>
            </a:r>
            <a:r>
              <a:rPr lang="en-US" sz="2400" b="0" spc="0" baseline="0" dirty="0" smtClean="0">
                <a:solidFill>
                  <a:schemeClr val="bg1">
                    <a:lumMod val="75000"/>
                  </a:schemeClr>
                </a:solidFill>
                <a:latin typeface="Trebuchet MS" pitchFamily="34" charset="0"/>
              </a:rPr>
              <a:t>can manually override this feature and change the size of your </a:t>
            </a:r>
            <a:r>
              <a:rPr lang="en-US" sz="2400" b="0" spc="0" baseline="0" dirty="0" smtClean="0">
                <a:solidFill>
                  <a:schemeClr val="bg1">
                    <a:lumMod val="75000"/>
                  </a:schemeClr>
                </a:solidFill>
                <a:latin typeface="Trebuchet MS" pitchFamily="34" charset="0"/>
              </a:rPr>
              <a:t>text by going to the home tab and selecting a new font size under “font”.</a:t>
            </a:r>
            <a:endParaRPr lang="en-US" sz="2800" b="1" dirty="0" smtClean="0">
              <a:solidFill>
                <a:srgbClr val="FFC000"/>
              </a:solidFill>
              <a:latin typeface="Trebuchet MS" pitchFamily="34" charset="0"/>
            </a:endParaRPr>
          </a:p>
          <a:p>
            <a:pPr algn="l"/>
            <a:endParaRPr lang="en-US" sz="2400" b="0" spc="300" baseline="0" dirty="0" smtClean="0">
              <a:solidFill>
                <a:schemeClr val="bg1">
                  <a:lumMod val="75000"/>
                </a:schemeClr>
              </a:solidFill>
              <a:latin typeface="Trebuchet MS" pitchFamily="34" charset="0"/>
            </a:endParaRPr>
          </a:p>
          <a:p>
            <a:pPr algn="l"/>
            <a:r>
              <a:rPr lang="en-US" sz="2400" b="1" baseline="0" dirty="0" smtClean="0">
                <a:solidFill>
                  <a:srgbClr val="FFFFFF"/>
                </a:solidFill>
                <a:latin typeface="Trebuchet MS" pitchFamily="34" charset="0"/>
              </a:rPr>
              <a:t>Images:</a:t>
            </a:r>
          </a:p>
          <a:p>
            <a:pPr algn="l" defTabSz="977900"/>
            <a:r>
              <a:rPr lang="en-US" sz="2400" b="0" baseline="0" dirty="0" smtClean="0">
                <a:solidFill>
                  <a:schemeClr val="bg1">
                    <a:lumMod val="75000"/>
                  </a:schemeClr>
                </a:solidFill>
                <a:latin typeface="Trebuchet MS" pitchFamily="34" charset="0"/>
              </a:rPr>
              <a:t>You </a:t>
            </a:r>
            <a:r>
              <a:rPr lang="en-US" sz="2400" b="0" baseline="0" dirty="0" smtClean="0">
                <a:solidFill>
                  <a:schemeClr val="bg1">
                    <a:lumMod val="75000"/>
                  </a:schemeClr>
                </a:solidFill>
                <a:latin typeface="Trebuchet MS" pitchFamily="34" charset="0"/>
              </a:rPr>
              <a:t>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ctr"/>
            <a:endParaRPr lang="en-US" sz="2800" b="1" baseline="0" dirty="0" smtClean="0">
              <a:solidFill>
                <a:srgbClr val="FFC000"/>
              </a:solidFill>
              <a:latin typeface="Trebuchet MS" pitchFamily="34" charset="0"/>
            </a:endParaRPr>
          </a:p>
          <a:p>
            <a:pPr lvl="0" algn="l" defTabSz="977900"/>
            <a:r>
              <a:rPr lang="en-US" sz="2400" b="0" baseline="0" dirty="0" smtClean="0">
                <a:solidFill>
                  <a:schemeClr val="bg1">
                    <a:lumMod val="75000"/>
                  </a:schemeClr>
                </a:solidFill>
                <a:latin typeface="Trebuchet MS" pitchFamily="34" charset="0"/>
              </a:rPr>
              <a:t>Make sure your images are good enough quality by increasing the view to 150%. Look at them closely to make sure they are not pixelated.</a:t>
            </a:r>
            <a:endParaRPr lang="en-US" sz="2800" b="0" dirty="0" smtClean="0">
              <a:latin typeface="Trebuchet MS" pitchFamily="34" charset="0"/>
            </a:endParaRPr>
          </a:p>
        </p:txBody>
      </p:sp>
      <p:sp>
        <p:nvSpPr>
          <p:cNvPr id="46" name="Rectangle 45"/>
          <p:cNvSpPr/>
          <p:nvPr userDrawn="1"/>
        </p:nvSpPr>
        <p:spPr>
          <a:xfrm>
            <a:off x="51588313" y="-48126"/>
            <a:ext cx="12284832" cy="43939326"/>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indent="0" algn="l" defTabSz="114300"/>
            <a:endParaRPr lang="en-US" sz="2400" b="0" baseline="0" dirty="0" smtClean="0">
              <a:solidFill>
                <a:schemeClr val="bg1">
                  <a:lumMod val="75000"/>
                </a:schemeClr>
              </a:solidFill>
              <a:latin typeface="Trebuchet MS" pitchFamily="34" charset="0"/>
            </a:endParaRPr>
          </a:p>
          <a:p>
            <a:pPr algn="l"/>
            <a:r>
              <a:rPr lang="en-US" sz="2400" b="1" baseline="0" dirty="0" smtClean="0">
                <a:solidFill>
                  <a:srgbClr val="FFFFFF"/>
                </a:solidFill>
                <a:latin typeface="Trebuchet MS" pitchFamily="34" charset="0"/>
              </a:rPr>
              <a:t>Adding Text: </a:t>
            </a:r>
            <a:r>
              <a:rPr lang="en-US" sz="2400" b="0" baseline="0" dirty="0" smtClean="0">
                <a:solidFill>
                  <a:schemeClr val="bg1">
                    <a:lumMod val="75000"/>
                  </a:schemeClr>
                </a:solidFill>
                <a:latin typeface="Trebuchet MS" pitchFamily="34" charset="0"/>
              </a:rPr>
              <a:t>The </a:t>
            </a:r>
            <a:r>
              <a:rPr lang="en-US" sz="2400" b="0" baseline="0" dirty="0" smtClean="0">
                <a:solidFill>
                  <a:schemeClr val="bg1">
                    <a:lumMod val="75000"/>
                  </a:schemeClr>
                </a:solidFill>
                <a:latin typeface="Trebuchet MS" pitchFamily="34" charset="0"/>
              </a:rPr>
              <a:t>template comes with </a:t>
            </a:r>
            <a:r>
              <a:rPr lang="en-US" sz="2400" b="0" baseline="0" dirty="0" smtClean="0">
                <a:solidFill>
                  <a:schemeClr val="bg1">
                    <a:lumMod val="75000"/>
                  </a:schemeClr>
                </a:solidFill>
                <a:latin typeface="Trebuchet MS" pitchFamily="34" charset="0"/>
              </a:rPr>
              <a:t>some </a:t>
            </a:r>
            <a:r>
              <a:rPr lang="en-US" sz="2400" b="0" baseline="0" dirty="0" smtClean="0">
                <a:solidFill>
                  <a:schemeClr val="bg1">
                    <a:lumMod val="75000"/>
                  </a:schemeClr>
                </a:solidFill>
                <a:latin typeface="Trebuchet MS" pitchFamily="34" charset="0"/>
              </a:rPr>
              <a:t>pre-formatted placeholders for headers and text blocks. You can add more blocks by copying and pasting the existing ones or by adding a text box from </a:t>
            </a:r>
            <a:r>
              <a:rPr lang="en-US" sz="2400" b="0" baseline="0" dirty="0" smtClean="0">
                <a:solidFill>
                  <a:schemeClr val="bg1">
                    <a:lumMod val="75000"/>
                  </a:schemeClr>
                </a:solidFill>
                <a:latin typeface="Trebuchet MS" pitchFamily="34" charset="0"/>
              </a:rPr>
              <a:t>the home tab. You can also adjust size of the text.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default template text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is a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starting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point but often conferences have size requirements, so you may have to adjust.</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l"/>
            <a:r>
              <a:rPr lang="en-US" sz="2400" b="1" baseline="0" dirty="0" smtClean="0">
                <a:solidFill>
                  <a:srgbClr val="FFFFFF"/>
                </a:solidFill>
                <a:latin typeface="Trebuchet MS" pitchFamily="34" charset="0"/>
              </a:rPr>
              <a:t>Tables: </a:t>
            </a:r>
            <a:r>
              <a:rPr lang="en-US" sz="2400" b="0" baseline="0" dirty="0" smtClean="0">
                <a:solidFill>
                  <a:schemeClr val="bg1">
                    <a:lumMod val="75000"/>
                  </a:schemeClr>
                </a:solidFill>
                <a:latin typeface="Trebuchet MS" pitchFamily="34" charset="0"/>
              </a:rPr>
              <a:t>To </a:t>
            </a:r>
            <a:r>
              <a:rPr lang="en-US" sz="2400" b="0" baseline="0" dirty="0" smtClean="0">
                <a:solidFill>
                  <a:schemeClr val="bg1">
                    <a:lumMod val="75000"/>
                  </a:schemeClr>
                </a:solidFill>
                <a:latin typeface="Trebuchet MS" pitchFamily="34" charset="0"/>
              </a:rPr>
              <a:t>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t>
            </a:r>
            <a:r>
              <a:rPr lang="en-US" sz="2400" b="0" baseline="0" dirty="0" smtClean="0">
                <a:solidFill>
                  <a:schemeClr val="bg1">
                    <a:lumMod val="75000"/>
                  </a:schemeClr>
                </a:solidFill>
                <a:latin typeface="Trebuchet MS" pitchFamily="34" charset="0"/>
              </a:rPr>
              <a:t>and columns</a:t>
            </a:r>
            <a:r>
              <a:rPr lang="en-US" sz="2400" b="0" baseline="0" dirty="0" smtClean="0">
                <a:solidFill>
                  <a:schemeClr val="bg1">
                    <a:lumMod val="75000"/>
                  </a:schemeClr>
                </a:solidFill>
                <a:latin typeface="Trebuchet MS" pitchFamily="34" charset="0"/>
              </a:rPr>
              <a:t>. 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l" defTabSz="1518341"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FF"/>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copy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and paste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charts, graphs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from Excel or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Word and paste them in. </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FF"/>
                </a:solidFill>
                <a:effectLst/>
                <a:uLnTx/>
                <a:uFillTx/>
                <a:latin typeface="Trebuchet MS" pitchFamily="34" charset="0"/>
              </a:rPr>
              <a:t>How </a:t>
            </a:r>
            <a:r>
              <a:rPr kumimoji="0" lang="en-US" sz="2400" b="1" i="0" u="none" strike="noStrike" kern="1200" cap="none" spc="0" normalizeH="0" baseline="0" noProof="0" dirty="0" smtClean="0">
                <a:ln>
                  <a:noFill/>
                </a:ln>
                <a:solidFill>
                  <a:srgbClr val="FFFFFF"/>
                </a:solidFill>
                <a:effectLst/>
                <a:uLnTx/>
                <a:uFillTx/>
                <a:latin typeface="Trebuchet MS" pitchFamily="34" charset="0"/>
              </a:rPr>
              <a:t>to remove the info </a:t>
            </a:r>
            <a:r>
              <a:rPr kumimoji="0" lang="en-US" sz="2400" b="1" i="0" u="none" strike="noStrike" kern="1200" cap="none" spc="0" normalizeH="0" baseline="0" noProof="0" dirty="0" smtClean="0">
                <a:ln>
                  <a:noFill/>
                </a:ln>
                <a:solidFill>
                  <a:srgbClr val="FFFFFF"/>
                </a:solidFill>
                <a:effectLst/>
                <a:uLnTx/>
                <a:uFillTx/>
                <a:latin typeface="Trebuchet MS" pitchFamily="34" charset="0"/>
              </a:rPr>
              <a:t>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also delete these sidebars from the Slide Master. Or if you save as </a:t>
            </a:r>
            <a:r>
              <a:rPr kumimoji="0" lang="en-US" sz="2400" b="0" i="0" u="none" strike="noStrike" kern="1200" cap="none" spc="0" normalizeH="0" baseline="0" noProof="0" dirty="0" err="1" smtClean="0">
                <a:ln>
                  <a:noFill/>
                </a:ln>
                <a:solidFill>
                  <a:prstClr val="white">
                    <a:lumMod val="75000"/>
                  </a:prstClr>
                </a:solidFill>
                <a:effectLst/>
                <a:uLnTx/>
                <a:uFillTx/>
                <a:latin typeface="Trebuchet MS" pitchFamily="34" charset="0"/>
              </a:rPr>
              <a:t>pdf</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 they will not print. </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FFFFFF"/>
                </a:solidFill>
                <a:effectLst/>
                <a:uLnTx/>
                <a:uFillTx/>
                <a:latin typeface="Trebuchet MS" pitchFamily="34" charset="0"/>
              </a:rPr>
              <a:t>Saving your file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as PowerPoint document to save your work. To print,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as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5433119" rtl="0" eaLnBrk="1" latinLnBrk="0" hangingPunct="1">
        <a:spcBef>
          <a:spcPct val="0"/>
        </a:spcBef>
        <a:buNone/>
        <a:defRPr sz="10900" kern="1200">
          <a:solidFill>
            <a:schemeClr val="bg1"/>
          </a:solidFill>
          <a:latin typeface="Trebuchet MS" pitchFamily="34" charset="0"/>
          <a:ea typeface="+mj-ea"/>
          <a:cs typeface="+mj-cs"/>
        </a:defRPr>
      </a:lvl1pPr>
    </p:titleStyle>
    <p:bodyStyle>
      <a:lvl1pPr marL="2037420" indent="-2037420" algn="l" defTabSz="5433119" rtl="0" eaLnBrk="1" latinLnBrk="0" hangingPunct="1">
        <a:spcBef>
          <a:spcPct val="20000"/>
        </a:spcBef>
        <a:buFont typeface="Arial" pitchFamily="34" charset="0"/>
        <a:buChar char="•"/>
        <a:defRPr sz="19100" kern="1200">
          <a:solidFill>
            <a:schemeClr val="tx1"/>
          </a:solidFill>
          <a:latin typeface="+mn-lt"/>
          <a:ea typeface="+mn-ea"/>
          <a:cs typeface="+mn-cs"/>
        </a:defRPr>
      </a:lvl1pPr>
      <a:lvl2pPr marL="4414410" indent="-1697849" algn="l" defTabSz="5433119" rtl="0" eaLnBrk="1" latinLnBrk="0" hangingPunct="1">
        <a:spcBef>
          <a:spcPct val="20000"/>
        </a:spcBef>
        <a:buFont typeface="Arial" pitchFamily="34" charset="0"/>
        <a:buChar char="–"/>
        <a:defRPr sz="16600" kern="1200">
          <a:solidFill>
            <a:schemeClr val="tx1"/>
          </a:solidFill>
          <a:latin typeface="+mn-lt"/>
          <a:ea typeface="+mn-ea"/>
          <a:cs typeface="+mn-cs"/>
        </a:defRPr>
      </a:lvl2pPr>
      <a:lvl3pPr marL="6791400" indent="-1358281" algn="l" defTabSz="5433119" rtl="0" eaLnBrk="1" latinLnBrk="0" hangingPunct="1">
        <a:spcBef>
          <a:spcPct val="20000"/>
        </a:spcBef>
        <a:buFont typeface="Arial" pitchFamily="34" charset="0"/>
        <a:buChar char="•"/>
        <a:defRPr sz="14400" kern="1200">
          <a:solidFill>
            <a:schemeClr val="tx1"/>
          </a:solidFill>
          <a:latin typeface="+mn-lt"/>
          <a:ea typeface="+mn-ea"/>
          <a:cs typeface="+mn-cs"/>
        </a:defRPr>
      </a:lvl3pPr>
      <a:lvl4pPr marL="9507962" indent="-1358281" algn="l" defTabSz="5433119" rtl="0" eaLnBrk="1" latinLnBrk="0" hangingPunct="1">
        <a:spcBef>
          <a:spcPct val="20000"/>
        </a:spcBef>
        <a:buFont typeface="Arial" pitchFamily="34" charset="0"/>
        <a:buChar char="–"/>
        <a:defRPr sz="12000" kern="1200">
          <a:solidFill>
            <a:schemeClr val="tx1"/>
          </a:solidFill>
          <a:latin typeface="+mn-lt"/>
          <a:ea typeface="+mn-ea"/>
          <a:cs typeface="+mn-cs"/>
        </a:defRPr>
      </a:lvl4pPr>
      <a:lvl5pPr marL="12224521" indent="-1358281" algn="l" defTabSz="5433119" rtl="0" eaLnBrk="1" latinLnBrk="0" hangingPunct="1">
        <a:spcBef>
          <a:spcPct val="20000"/>
        </a:spcBef>
        <a:buFont typeface="Arial" pitchFamily="34" charset="0"/>
        <a:buChar char="»"/>
        <a:defRPr sz="12000" kern="1200">
          <a:solidFill>
            <a:schemeClr val="tx1"/>
          </a:solidFill>
          <a:latin typeface="+mn-lt"/>
          <a:ea typeface="+mn-ea"/>
          <a:cs typeface="+mn-cs"/>
        </a:defRPr>
      </a:lvl5pPr>
      <a:lvl6pPr marL="14941081" indent="-1358281" algn="l" defTabSz="5433119" rtl="0" eaLnBrk="1" latinLnBrk="0" hangingPunct="1">
        <a:spcBef>
          <a:spcPct val="20000"/>
        </a:spcBef>
        <a:buFont typeface="Arial" pitchFamily="34" charset="0"/>
        <a:buChar char="•"/>
        <a:defRPr sz="12000" kern="1200">
          <a:solidFill>
            <a:schemeClr val="tx1"/>
          </a:solidFill>
          <a:latin typeface="+mn-lt"/>
          <a:ea typeface="+mn-ea"/>
          <a:cs typeface="+mn-cs"/>
        </a:defRPr>
      </a:lvl6pPr>
      <a:lvl7pPr marL="17657640" indent="-1358281" algn="l" defTabSz="5433119" rtl="0" eaLnBrk="1" latinLnBrk="0" hangingPunct="1">
        <a:spcBef>
          <a:spcPct val="20000"/>
        </a:spcBef>
        <a:buFont typeface="Arial" pitchFamily="34" charset="0"/>
        <a:buChar char="•"/>
        <a:defRPr sz="12000" kern="1200">
          <a:solidFill>
            <a:schemeClr val="tx1"/>
          </a:solidFill>
          <a:latin typeface="+mn-lt"/>
          <a:ea typeface="+mn-ea"/>
          <a:cs typeface="+mn-cs"/>
        </a:defRPr>
      </a:lvl7pPr>
      <a:lvl8pPr marL="20374201" indent="-1358281" algn="l" defTabSz="5433119" rtl="0" eaLnBrk="1" latinLnBrk="0" hangingPunct="1">
        <a:spcBef>
          <a:spcPct val="20000"/>
        </a:spcBef>
        <a:buFont typeface="Arial" pitchFamily="34" charset="0"/>
        <a:buChar char="•"/>
        <a:defRPr sz="12000" kern="1200">
          <a:solidFill>
            <a:schemeClr val="tx1"/>
          </a:solidFill>
          <a:latin typeface="+mn-lt"/>
          <a:ea typeface="+mn-ea"/>
          <a:cs typeface="+mn-cs"/>
        </a:defRPr>
      </a:lvl8pPr>
      <a:lvl9pPr marL="23090761" indent="-1358281" algn="l" defTabSz="5433119" rtl="0" eaLnBrk="1" latinLnBrk="0" hangingPunct="1">
        <a:spcBef>
          <a:spcPct val="20000"/>
        </a:spcBef>
        <a:buFont typeface="Arial" pitchFamily="34" charset="0"/>
        <a:buChar char="•"/>
        <a:defRPr sz="12000" kern="1200">
          <a:solidFill>
            <a:schemeClr val="tx1"/>
          </a:solidFill>
          <a:latin typeface="+mn-lt"/>
          <a:ea typeface="+mn-ea"/>
          <a:cs typeface="+mn-cs"/>
        </a:defRPr>
      </a:lvl9pPr>
    </p:bodyStyle>
    <p:otherStyle>
      <a:defPPr>
        <a:defRPr lang="en-US"/>
      </a:defPPr>
      <a:lvl1pPr marL="0" algn="l" defTabSz="5433119" rtl="0" eaLnBrk="1" latinLnBrk="0" hangingPunct="1">
        <a:defRPr sz="10600" kern="1200">
          <a:solidFill>
            <a:schemeClr val="tx1"/>
          </a:solidFill>
          <a:latin typeface="+mn-lt"/>
          <a:ea typeface="+mn-ea"/>
          <a:cs typeface="+mn-cs"/>
        </a:defRPr>
      </a:lvl1pPr>
      <a:lvl2pPr marL="2716561" algn="l" defTabSz="5433119" rtl="0" eaLnBrk="1" latinLnBrk="0" hangingPunct="1">
        <a:defRPr sz="10600" kern="1200">
          <a:solidFill>
            <a:schemeClr val="tx1"/>
          </a:solidFill>
          <a:latin typeface="+mn-lt"/>
          <a:ea typeface="+mn-ea"/>
          <a:cs typeface="+mn-cs"/>
        </a:defRPr>
      </a:lvl2pPr>
      <a:lvl3pPr marL="5433119" algn="l" defTabSz="5433119" rtl="0" eaLnBrk="1" latinLnBrk="0" hangingPunct="1">
        <a:defRPr sz="10600" kern="1200">
          <a:solidFill>
            <a:schemeClr val="tx1"/>
          </a:solidFill>
          <a:latin typeface="+mn-lt"/>
          <a:ea typeface="+mn-ea"/>
          <a:cs typeface="+mn-cs"/>
        </a:defRPr>
      </a:lvl3pPr>
      <a:lvl4pPr marL="8149680" algn="l" defTabSz="5433119" rtl="0" eaLnBrk="1" latinLnBrk="0" hangingPunct="1">
        <a:defRPr sz="10600" kern="1200">
          <a:solidFill>
            <a:schemeClr val="tx1"/>
          </a:solidFill>
          <a:latin typeface="+mn-lt"/>
          <a:ea typeface="+mn-ea"/>
          <a:cs typeface="+mn-cs"/>
        </a:defRPr>
      </a:lvl4pPr>
      <a:lvl5pPr marL="10866240" algn="l" defTabSz="5433119" rtl="0" eaLnBrk="1" latinLnBrk="0" hangingPunct="1">
        <a:defRPr sz="10600" kern="1200">
          <a:solidFill>
            <a:schemeClr val="tx1"/>
          </a:solidFill>
          <a:latin typeface="+mn-lt"/>
          <a:ea typeface="+mn-ea"/>
          <a:cs typeface="+mn-cs"/>
        </a:defRPr>
      </a:lvl5pPr>
      <a:lvl6pPr marL="13582801" algn="l" defTabSz="5433119" rtl="0" eaLnBrk="1" latinLnBrk="0" hangingPunct="1">
        <a:defRPr sz="10600" kern="1200">
          <a:solidFill>
            <a:schemeClr val="tx1"/>
          </a:solidFill>
          <a:latin typeface="+mn-lt"/>
          <a:ea typeface="+mn-ea"/>
          <a:cs typeface="+mn-cs"/>
        </a:defRPr>
      </a:lvl6pPr>
      <a:lvl7pPr marL="16299362" algn="l" defTabSz="5433119" rtl="0" eaLnBrk="1" latinLnBrk="0" hangingPunct="1">
        <a:defRPr sz="10600" kern="1200">
          <a:solidFill>
            <a:schemeClr val="tx1"/>
          </a:solidFill>
          <a:latin typeface="+mn-lt"/>
          <a:ea typeface="+mn-ea"/>
          <a:cs typeface="+mn-cs"/>
        </a:defRPr>
      </a:lvl7pPr>
      <a:lvl8pPr marL="19015922" algn="l" defTabSz="5433119" rtl="0" eaLnBrk="1" latinLnBrk="0" hangingPunct="1">
        <a:defRPr sz="10600" kern="1200">
          <a:solidFill>
            <a:schemeClr val="tx1"/>
          </a:solidFill>
          <a:latin typeface="+mn-lt"/>
          <a:ea typeface="+mn-ea"/>
          <a:cs typeface="+mn-cs"/>
        </a:defRPr>
      </a:lvl8pPr>
      <a:lvl9pPr marL="21732483" algn="l" defTabSz="5433119" rtl="0" eaLnBrk="1" latinLnBrk="0" hangingPunct="1">
        <a:defRPr sz="10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51206400" cy="6400800"/>
          </a:xfrm>
          <a:prstGeom prst="rect">
            <a:avLst/>
          </a:prstGeom>
          <a:solidFill>
            <a:schemeClr val="accent5">
              <a:lumMod val="75000"/>
            </a:schemeClr>
          </a:solidFill>
          <a:ln w="9525">
            <a:solidFill>
              <a:schemeClr val="tx1"/>
            </a:solidFill>
            <a:miter lim="800000"/>
            <a:headEnd/>
            <a:tailEnd/>
          </a:ln>
          <a:effectLst/>
        </p:spPr>
        <p:txBody>
          <a:bodyPr wrap="none" lIns="113191" tIns="56594" rIns="113191" bIns="56594" anchor="ctr"/>
          <a:lstStyle/>
          <a:p>
            <a:pPr>
              <a:defRPr/>
            </a:pPr>
            <a:endParaRPr lang="en-US" dirty="0"/>
          </a:p>
        </p:txBody>
      </p:sp>
      <p:sp>
        <p:nvSpPr>
          <p:cNvPr id="8" name="Rectangle 33"/>
          <p:cNvSpPr>
            <a:spLocks noChangeArrowheads="1"/>
          </p:cNvSpPr>
          <p:nvPr/>
        </p:nvSpPr>
        <p:spPr bwMode="auto">
          <a:xfrm>
            <a:off x="1066800" y="7010400"/>
            <a:ext cx="11734800" cy="35661600"/>
          </a:xfrm>
          <a:prstGeom prst="roundRect">
            <a:avLst>
              <a:gd name="adj" fmla="val 4925"/>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113191" tIns="56594" rIns="113191" bIns="56594" anchor="ctr"/>
          <a:lstStyle/>
          <a:p>
            <a:pPr>
              <a:defRPr/>
            </a:pPr>
            <a:endParaRPr lang="en-US" dirty="0"/>
          </a:p>
        </p:txBody>
      </p:sp>
      <p:sp>
        <p:nvSpPr>
          <p:cNvPr id="9" name="Rectangle 9"/>
          <p:cNvSpPr>
            <a:spLocks noChangeArrowheads="1"/>
          </p:cNvSpPr>
          <p:nvPr/>
        </p:nvSpPr>
        <p:spPr bwMode="auto">
          <a:xfrm>
            <a:off x="0" y="6407150"/>
            <a:ext cx="51206400" cy="203200"/>
          </a:xfrm>
          <a:prstGeom prst="rect">
            <a:avLst/>
          </a:prstGeom>
          <a:solidFill>
            <a:schemeClr val="accent5">
              <a:lumMod val="50000"/>
            </a:schemeClr>
          </a:solidFill>
          <a:ln w="152400">
            <a:noFill/>
            <a:miter lim="800000"/>
            <a:headEnd/>
            <a:tailEnd/>
          </a:ln>
          <a:effectLst/>
        </p:spPr>
        <p:txBody>
          <a:bodyPr wrap="none" lIns="113191" tIns="56594" rIns="113191" bIns="56594" anchor="ctr"/>
          <a:lstStyle/>
          <a:p>
            <a:pPr>
              <a:defRPr/>
            </a:pPr>
            <a:endParaRPr lang="en-US" dirty="0"/>
          </a:p>
        </p:txBody>
      </p:sp>
      <p:sp>
        <p:nvSpPr>
          <p:cNvPr id="10" name="Text Box 14"/>
          <p:cNvSpPr txBox="1">
            <a:spLocks noChangeArrowheads="1"/>
          </p:cNvSpPr>
          <p:nvPr/>
        </p:nvSpPr>
        <p:spPr bwMode="auto">
          <a:xfrm>
            <a:off x="2074338" y="43057607"/>
            <a:ext cx="2933700" cy="444406"/>
          </a:xfrm>
          <a:prstGeom prst="rect">
            <a:avLst/>
          </a:prstGeom>
          <a:noFill/>
          <a:ln w="9525">
            <a:noFill/>
            <a:miter lim="800000"/>
            <a:headEnd/>
            <a:tailEnd/>
          </a:ln>
          <a:effectLst/>
        </p:spPr>
        <p:txBody>
          <a:bodyPr lIns="112976" tIns="56478" rIns="112976" bIns="56478">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2012</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400" b="1" dirty="0">
                <a:solidFill>
                  <a:schemeClr val="bg1">
                    <a:lumMod val="75000"/>
                  </a:schemeClr>
                </a:solidFill>
                <a:latin typeface="Arial" charset="0"/>
              </a:rPr>
              <a:t>www.PosterPresentations.com</a:t>
            </a:r>
          </a:p>
        </p:txBody>
      </p:sp>
      <p:sp>
        <p:nvSpPr>
          <p:cNvPr id="27" name="Rectangle 33"/>
          <p:cNvSpPr>
            <a:spLocks noChangeArrowheads="1"/>
          </p:cNvSpPr>
          <p:nvPr userDrawn="1"/>
        </p:nvSpPr>
        <p:spPr bwMode="auto">
          <a:xfrm>
            <a:off x="13511255" y="7010400"/>
            <a:ext cx="24178949" cy="35661600"/>
          </a:xfrm>
          <a:prstGeom prst="roundRect">
            <a:avLst>
              <a:gd name="adj" fmla="val 2351"/>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113191" tIns="56594" rIns="113191" bIns="56594" anchor="ctr"/>
          <a:lstStyle/>
          <a:p>
            <a:pPr>
              <a:defRPr/>
            </a:pPr>
            <a:endParaRPr lang="en-US" dirty="0"/>
          </a:p>
        </p:txBody>
      </p:sp>
      <p:sp>
        <p:nvSpPr>
          <p:cNvPr id="30" name="Rectangle 33"/>
          <p:cNvSpPr>
            <a:spLocks noChangeArrowheads="1"/>
          </p:cNvSpPr>
          <p:nvPr userDrawn="1"/>
        </p:nvSpPr>
        <p:spPr bwMode="auto">
          <a:xfrm>
            <a:off x="38399861" y="7010400"/>
            <a:ext cx="11734800" cy="35661600"/>
          </a:xfrm>
          <a:prstGeom prst="roundRect">
            <a:avLst>
              <a:gd name="adj" fmla="val 4925"/>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113191" tIns="56594" rIns="113191" bIns="56594" anchor="ctr"/>
          <a:lstStyle/>
          <a:p>
            <a:pPr>
              <a:defRPr/>
            </a:pPr>
            <a:endParaRPr lang="en-US" dirty="0"/>
          </a:p>
        </p:txBody>
      </p:sp>
      <p:grpSp>
        <p:nvGrpSpPr>
          <p:cNvPr id="37" name="Group 36"/>
          <p:cNvGrpSpPr>
            <a:grpSpLocks noChangeAspect="1"/>
          </p:cNvGrpSpPr>
          <p:nvPr userDrawn="1"/>
        </p:nvGrpSpPr>
        <p:grpSpPr>
          <a:xfrm>
            <a:off x="-10712276" y="4"/>
            <a:ext cx="10279942" cy="43891196"/>
            <a:chOff x="-11220550" y="-1"/>
            <a:chExt cx="11014226" cy="27432000"/>
          </a:xfrm>
        </p:grpSpPr>
        <p:sp>
          <p:nvSpPr>
            <p:cNvPr id="38" name="Rectangle 3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2631740" rtl="0" eaLnBrk="1" fontAlgn="auto" latinLnBrk="0" hangingPunct="1">
                <a:lnSpc>
                  <a:spcPct val="100000"/>
                </a:lnSpc>
                <a:spcBef>
                  <a:spcPts val="0"/>
                </a:spcBef>
                <a:spcAft>
                  <a:spcPts val="0"/>
                </a:spcAft>
                <a:buClrTx/>
                <a:buSzTx/>
                <a:buFontTx/>
                <a:buNone/>
                <a:tabLst/>
                <a:defRPr/>
              </a:pPr>
              <a:r>
                <a:rPr lang="en-US" sz="3500" b="1" spc="0" dirty="0" smtClean="0">
                  <a:solidFill>
                    <a:srgbClr val="FF0000"/>
                  </a:solidFill>
                  <a:latin typeface="Trebuchet MS" pitchFamily="34" charset="0"/>
                </a:rPr>
                <a:t>(—THIS SIDEBAR DOES NOT PRINT—)</a:t>
              </a:r>
            </a:p>
            <a:p>
              <a:pPr marL="0" marR="0" indent="0" algn="ctr" defTabSz="2631740" rtl="0" eaLnBrk="1" fontAlgn="auto" latinLnBrk="0" hangingPunct="1">
                <a:lnSpc>
                  <a:spcPct val="100000"/>
                </a:lnSpc>
                <a:spcBef>
                  <a:spcPts val="0"/>
                </a:spcBef>
                <a:spcAft>
                  <a:spcPts val="0"/>
                </a:spcAft>
                <a:buClrTx/>
                <a:buSzTx/>
                <a:buFontTx/>
                <a:buNone/>
                <a:tabLst/>
                <a:defRPr/>
              </a:pPr>
              <a:endParaRPr lang="en-US" sz="3500" b="1" spc="1040" dirty="0" smtClean="0">
                <a:solidFill>
                  <a:schemeClr val="bg1"/>
                </a:solidFill>
                <a:latin typeface="Trebuchet MS" pitchFamily="34" charset="0"/>
              </a:endParaRPr>
            </a:p>
            <a:p>
              <a:pPr algn="ctr"/>
              <a:r>
                <a:rPr lang="en-US" sz="4900" b="1" spc="1040" dirty="0" smtClean="0">
                  <a:solidFill>
                    <a:schemeClr val="bg1"/>
                  </a:solidFill>
                  <a:latin typeface="Trebuchet MS" pitchFamily="34" charset="0"/>
                </a:rPr>
                <a:t>DESIGN</a:t>
              </a:r>
              <a:r>
                <a:rPr lang="en-US" sz="4900" b="1" spc="1040" baseline="0" dirty="0" smtClean="0">
                  <a:solidFill>
                    <a:schemeClr val="bg1"/>
                  </a:solidFill>
                  <a:latin typeface="Trebuchet MS" pitchFamily="34" charset="0"/>
                </a:rPr>
                <a:t> </a:t>
              </a:r>
              <a:r>
                <a:rPr lang="en-US" sz="4900" b="1" spc="1040" dirty="0" smtClean="0">
                  <a:solidFill>
                    <a:schemeClr val="bg1"/>
                  </a:solidFill>
                  <a:latin typeface="Trebuchet MS" pitchFamily="34" charset="0"/>
                </a:rPr>
                <a:t>GUIDE</a:t>
              </a:r>
            </a:p>
            <a:p>
              <a:pPr algn="ctr"/>
              <a:r>
                <a:rPr lang="en-US" sz="1800" b="1" dirty="0" smtClean="0">
                  <a:latin typeface="Trebuchet MS" pitchFamily="34" charset="0"/>
                </a:rPr>
                <a:t> </a:t>
              </a:r>
            </a:p>
            <a:p>
              <a:pPr defTabSz="6526982"/>
              <a:r>
                <a:rPr lang="en-US" sz="3100" i="0" dirty="0" smtClean="0">
                  <a:latin typeface="Trebuchet MS" pitchFamily="34" charset="0"/>
                </a:rPr>
                <a:t>This PowerPoint</a:t>
              </a:r>
              <a:r>
                <a:rPr lang="en-US" sz="3100" i="0" baseline="0" dirty="0" smtClean="0">
                  <a:latin typeface="Trebuchet MS" pitchFamily="34" charset="0"/>
                </a:rPr>
                <a:t> </a:t>
              </a:r>
              <a:r>
                <a:rPr lang="en-US" sz="3100" i="0" dirty="0" smtClean="0">
                  <a:latin typeface="Trebuchet MS" pitchFamily="34" charset="0"/>
                </a:rPr>
                <a:t>2007 template produces</a:t>
              </a:r>
              <a:r>
                <a:rPr lang="en-US" sz="3100" i="0" baseline="0" dirty="0" smtClean="0">
                  <a:latin typeface="Trebuchet MS" pitchFamily="34" charset="0"/>
                </a:rPr>
                <a:t> </a:t>
              </a:r>
              <a:r>
                <a:rPr lang="en-US" sz="3100" i="0" dirty="0" smtClean="0">
                  <a:latin typeface="Trebuchet MS" pitchFamily="34" charset="0"/>
                </a:rPr>
                <a:t>a 48”x72” presentation poster. </a:t>
              </a:r>
              <a:r>
                <a:rPr lang="en-US" sz="3100" dirty="0" smtClean="0">
                  <a:latin typeface="Trebuchet MS" pitchFamily="34" charset="0"/>
                </a:rPr>
                <a:t>You</a:t>
              </a:r>
              <a:r>
                <a:rPr lang="en-US" sz="3100" baseline="0" dirty="0" smtClean="0">
                  <a:latin typeface="Trebuchet MS" pitchFamily="34" charset="0"/>
                </a:rPr>
                <a:t> can u</a:t>
              </a:r>
              <a:r>
                <a:rPr lang="en-US" sz="3100" dirty="0" smtClean="0">
                  <a:latin typeface="Trebuchet MS" pitchFamily="34" charset="0"/>
                </a:rPr>
                <a:t>se</a:t>
              </a:r>
              <a:r>
                <a:rPr lang="en-US" sz="3100" baseline="0" dirty="0" smtClean="0">
                  <a:latin typeface="Trebuchet MS" pitchFamily="34" charset="0"/>
                </a:rPr>
                <a:t> it to create your research poster and </a:t>
              </a:r>
              <a:r>
                <a:rPr lang="en-US" sz="3100" dirty="0" smtClean="0">
                  <a:latin typeface="Trebuchet MS" pitchFamily="34" charset="0"/>
                </a:rPr>
                <a:t>save valuable time placing titles, subtitles,</a:t>
              </a:r>
              <a:r>
                <a:rPr lang="en-US" sz="3100" baseline="0" dirty="0" smtClean="0">
                  <a:latin typeface="Trebuchet MS" pitchFamily="34" charset="0"/>
                </a:rPr>
                <a:t> text, and graphics</a:t>
              </a:r>
              <a:r>
                <a:rPr lang="en-US" sz="3100" dirty="0" smtClean="0">
                  <a:latin typeface="Trebuchet MS" pitchFamily="34" charset="0"/>
                </a:rPr>
                <a:t>. </a:t>
              </a:r>
            </a:p>
            <a:p>
              <a:pPr defTabSz="6526982"/>
              <a:r>
                <a:rPr lang="en-US" sz="1800" dirty="0" smtClean="0">
                  <a:latin typeface="Trebuchet MS" pitchFamily="34" charset="0"/>
                </a:rPr>
                <a:t> </a:t>
              </a:r>
            </a:p>
            <a:p>
              <a:pPr defTabSz="7607833"/>
              <a:r>
                <a:rPr lang="en-US" sz="3100" dirty="0" smtClean="0">
                  <a:latin typeface="Trebuchet MS" pitchFamily="34" charset="0"/>
                </a:rPr>
                <a:t>We provide a series of online answer your poster production questions. To view our template tutorials, go online to </a:t>
              </a:r>
              <a:r>
                <a:rPr lang="en-US" sz="3100" b="1" dirty="0" smtClean="0">
                  <a:solidFill>
                    <a:srgbClr val="FFC000"/>
                  </a:solidFill>
                  <a:latin typeface="Trebuchet MS" pitchFamily="34" charset="0"/>
                </a:rPr>
                <a:t>PosterPresentations.com</a:t>
              </a:r>
              <a:r>
                <a:rPr lang="en-US" sz="3100" b="1" dirty="0" smtClean="0">
                  <a:solidFill>
                    <a:schemeClr val="bg1"/>
                  </a:solidFill>
                  <a:latin typeface="Trebuchet MS" pitchFamily="34" charset="0"/>
                </a:rPr>
                <a:t> </a:t>
              </a:r>
              <a:r>
                <a:rPr lang="en-US" sz="3100" dirty="0" smtClean="0">
                  <a:solidFill>
                    <a:schemeClr val="bg1"/>
                  </a:solidFill>
                  <a:latin typeface="Trebuchet MS" pitchFamily="34" charset="0"/>
                </a:rPr>
                <a:t>and click on HELP DESK.</a:t>
              </a:r>
            </a:p>
            <a:p>
              <a:pPr defTabSz="7607833"/>
              <a:r>
                <a:rPr lang="en-US" sz="1800" dirty="0" smtClean="0">
                  <a:latin typeface="Trebuchet MS" pitchFamily="34" charset="0"/>
                </a:rPr>
                <a:t> </a:t>
              </a:r>
            </a:p>
            <a:p>
              <a:pPr defTabSz="7607833"/>
              <a:r>
                <a:rPr lang="en-US" sz="3100" dirty="0" smtClean="0">
                  <a:solidFill>
                    <a:schemeClr val="bg1"/>
                  </a:solidFill>
                  <a:latin typeface="Trebuchet MS" pitchFamily="34" charset="0"/>
                </a:rPr>
                <a:t>When</a:t>
              </a:r>
              <a:r>
                <a:rPr lang="en-US" sz="3100" baseline="0" dirty="0" smtClean="0">
                  <a:solidFill>
                    <a:schemeClr val="bg1"/>
                  </a:solidFill>
                  <a:latin typeface="Trebuchet MS" pitchFamily="34" charset="0"/>
                </a:rPr>
                <a:t> you are ready to</a:t>
              </a:r>
              <a:r>
                <a:rPr lang="en-US" sz="3100" dirty="0" smtClean="0">
                  <a:solidFill>
                    <a:schemeClr val="bg1"/>
                  </a:solidFill>
                  <a:latin typeface="Trebuchet MS" pitchFamily="34" charset="0"/>
                </a:rPr>
                <a:t> </a:t>
              </a:r>
              <a:r>
                <a:rPr lang="en-US" sz="3100" baseline="0" dirty="0" smtClean="0">
                  <a:solidFill>
                    <a:schemeClr val="bg1"/>
                  </a:solidFill>
                  <a:latin typeface="Trebuchet MS" pitchFamily="34" charset="0"/>
                </a:rPr>
                <a:t> print your poster</a:t>
              </a:r>
              <a:r>
                <a:rPr lang="en-US" sz="3100" dirty="0" smtClean="0">
                  <a:solidFill>
                    <a:schemeClr val="bg1"/>
                  </a:solidFill>
                  <a:latin typeface="Trebuchet MS" pitchFamily="34" charset="0"/>
                </a:rPr>
                <a:t>,</a:t>
              </a:r>
              <a:r>
                <a:rPr lang="en-US" sz="3100" baseline="0" dirty="0" smtClean="0">
                  <a:solidFill>
                    <a:schemeClr val="bg1"/>
                  </a:solidFill>
                  <a:latin typeface="Trebuchet MS" pitchFamily="34" charset="0"/>
                </a:rPr>
                <a:t> go online to </a:t>
              </a:r>
              <a:r>
                <a:rPr lang="en-US" sz="3100" b="0" dirty="0" smtClean="0">
                  <a:solidFill>
                    <a:schemeClr val="bg1"/>
                  </a:solidFill>
                  <a:latin typeface="Trebuchet MS" pitchFamily="34" charset="0"/>
                </a:rPr>
                <a:t>PosterPresentations.com</a:t>
              </a:r>
              <a:r>
                <a:rPr lang="en-US" sz="3100" dirty="0" smtClean="0">
                  <a:solidFill>
                    <a:schemeClr val="bg1"/>
                  </a:solidFill>
                  <a:latin typeface="Trebuchet MS" pitchFamily="34" charset="0"/>
                </a:rPr>
                <a:t/>
              </a:r>
              <a:br>
                <a:rPr lang="en-US" sz="3100" dirty="0" smtClean="0">
                  <a:solidFill>
                    <a:schemeClr val="bg1"/>
                  </a:solidFill>
                  <a:latin typeface="Trebuchet MS" pitchFamily="34" charset="0"/>
                </a:rPr>
              </a:br>
              <a:r>
                <a:rPr lang="en-US" sz="1800" dirty="0" smtClean="0">
                  <a:solidFill>
                    <a:schemeClr val="bg1"/>
                  </a:solidFill>
                  <a:latin typeface="Trebuchet MS" pitchFamily="34" charset="0"/>
                </a:rPr>
                <a:t> </a:t>
              </a:r>
            </a:p>
            <a:p>
              <a:pPr algn="l" defTabSz="6526982"/>
              <a:r>
                <a:rPr lang="en-US" sz="3100" b="0" dirty="0" smtClean="0">
                  <a:solidFill>
                    <a:schemeClr val="bg1"/>
                  </a:solidFill>
                  <a:latin typeface="Trebuchet MS" pitchFamily="34" charset="0"/>
                </a:rPr>
                <a:t>Need</a:t>
              </a:r>
              <a:r>
                <a:rPr lang="en-US" sz="3100" b="0" baseline="0" dirty="0" smtClean="0">
                  <a:solidFill>
                    <a:schemeClr val="bg1"/>
                  </a:solidFill>
                  <a:latin typeface="Trebuchet MS" pitchFamily="34" charset="0"/>
                </a:rPr>
                <a:t> assistance? Call us at </a:t>
              </a:r>
              <a:r>
                <a:rPr lang="en-US" sz="3100" b="0" dirty="0" smtClean="0">
                  <a:solidFill>
                    <a:srgbClr val="FFC000"/>
                  </a:solidFill>
                  <a:latin typeface="Trebuchet MS" pitchFamily="34" charset="0"/>
                </a:rPr>
                <a:t>1.510.649.3001</a:t>
              </a:r>
            </a:p>
            <a:p>
              <a:pPr algn="l" defTabSz="6526982"/>
              <a:r>
                <a:rPr lang="en-US" sz="1800" b="1" dirty="0" smtClean="0">
                  <a:solidFill>
                    <a:srgbClr val="FFFF00"/>
                  </a:solidFill>
                  <a:latin typeface="Trebuchet MS" pitchFamily="34" charset="0"/>
                </a:rPr>
                <a:t> </a:t>
              </a:r>
            </a:p>
            <a:p>
              <a:pPr algn="l" defTabSz="6526982"/>
              <a:endParaRPr lang="en-US" sz="1800" b="1" dirty="0" smtClean="0">
                <a:solidFill>
                  <a:srgbClr val="FFFF00"/>
                </a:solidFill>
                <a:latin typeface="Trebuchet MS" pitchFamily="34" charset="0"/>
              </a:endParaRPr>
            </a:p>
            <a:p>
              <a:pPr algn="l" defTabSz="6526982"/>
              <a:endParaRPr lang="en-US" sz="1800" b="1" dirty="0" smtClean="0">
                <a:solidFill>
                  <a:srgbClr val="FFFF00"/>
                </a:solidFill>
                <a:latin typeface="Trebuchet MS" pitchFamily="34" charset="0"/>
              </a:endParaRPr>
            </a:p>
            <a:p>
              <a:pPr algn="l" defTabSz="6526982"/>
              <a:endParaRPr lang="en-US" sz="1800" b="1" dirty="0" smtClean="0">
                <a:solidFill>
                  <a:srgbClr val="FFFF00"/>
                </a:solidFill>
                <a:latin typeface="Trebuchet MS" pitchFamily="34" charset="0"/>
              </a:endParaRPr>
            </a:p>
            <a:p>
              <a:pPr algn="l" defTabSz="6526982"/>
              <a:endParaRPr lang="en-US" sz="1800" b="1" dirty="0" smtClean="0">
                <a:solidFill>
                  <a:srgbClr val="FFFF00"/>
                </a:solidFill>
                <a:latin typeface="Trebuchet MS" pitchFamily="34" charset="0"/>
              </a:endParaRPr>
            </a:p>
            <a:p>
              <a:pPr algn="ctr"/>
              <a:endParaRPr lang="en-US" sz="2800" b="1" dirty="0" smtClean="0">
                <a:solidFill>
                  <a:schemeClr val="bg1"/>
                </a:solidFill>
                <a:latin typeface="Trebuchet MS" pitchFamily="34" charset="0"/>
              </a:endParaRPr>
            </a:p>
            <a:p>
              <a:pPr algn="ctr"/>
              <a:r>
                <a:rPr lang="en-US" sz="4900" b="1" spc="1040" dirty="0" smtClean="0">
                  <a:solidFill>
                    <a:schemeClr val="bg1"/>
                  </a:solidFill>
                  <a:latin typeface="Trebuchet MS" pitchFamily="34" charset="0"/>
                </a:rPr>
                <a:t>QUICK START</a:t>
              </a:r>
            </a:p>
            <a:p>
              <a:pPr algn="ctr"/>
              <a:r>
                <a:rPr lang="en-US" sz="1800" b="1" baseline="0" dirty="0" smtClean="0">
                  <a:solidFill>
                    <a:schemeClr val="bg1"/>
                  </a:solidFill>
                  <a:latin typeface="Trebuchet MS" pitchFamily="34" charset="0"/>
                </a:rPr>
                <a:t> </a:t>
              </a:r>
            </a:p>
            <a:p>
              <a:pPr algn="ctr"/>
              <a:r>
                <a:rPr lang="en-US" sz="3500" b="1" baseline="0" dirty="0" smtClean="0">
                  <a:solidFill>
                    <a:srgbClr val="FFC000"/>
                  </a:solidFill>
                  <a:latin typeface="Trebuchet MS" pitchFamily="34" charset="0"/>
                </a:rPr>
                <a:t>Zoom in and out</a:t>
              </a:r>
            </a:p>
            <a:p>
              <a:pPr marL="2085723" indent="0" algn="l" defTabSz="1474865"/>
              <a:r>
                <a:rPr lang="en-US" sz="28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100" b="0" baseline="0" dirty="0" smtClean="0">
                <a:solidFill>
                  <a:schemeClr val="bg1"/>
                </a:solidFill>
                <a:latin typeface="Trebuchet MS" pitchFamily="34" charset="0"/>
              </a:endParaRPr>
            </a:p>
            <a:p>
              <a:pPr algn="ctr"/>
              <a:r>
                <a:rPr lang="en-US" sz="3500" b="1" baseline="0" dirty="0" smtClean="0">
                  <a:solidFill>
                    <a:srgbClr val="FFC000"/>
                  </a:solidFill>
                  <a:latin typeface="Trebuchet MS" pitchFamily="34" charset="0"/>
                </a:rPr>
                <a:t>Title, Authors, and Affiliations</a:t>
              </a:r>
            </a:p>
            <a:p>
              <a:pPr algn="l"/>
              <a:r>
                <a:rPr lang="en-US" sz="28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8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800" b="0" spc="0" baseline="0" dirty="0" smtClean="0">
                  <a:solidFill>
                    <a:schemeClr val="bg1">
                      <a:lumMod val="75000"/>
                    </a:schemeClr>
                  </a:solidFill>
                  <a:latin typeface="Trebuchet MS" pitchFamily="34" charset="0"/>
                </a:rPr>
                <a:t> </a:t>
              </a:r>
            </a:p>
            <a:p>
              <a:pPr algn="l"/>
              <a:r>
                <a:rPr lang="en-US" sz="2800" b="1" spc="520" baseline="0" dirty="0" smtClean="0">
                  <a:solidFill>
                    <a:srgbClr val="FFC000"/>
                  </a:solidFill>
                  <a:latin typeface="Trebuchet MS" pitchFamily="34" charset="0"/>
                </a:rPr>
                <a:t>TIP</a:t>
              </a:r>
              <a:r>
                <a:rPr lang="en-US" sz="2800" b="1" baseline="0" dirty="0" smtClean="0">
                  <a:solidFill>
                    <a:srgbClr val="FFC000"/>
                  </a:solidFill>
                  <a:latin typeface="Trebuchet MS" pitchFamily="34" charset="0"/>
                </a:rPr>
                <a:t>: </a:t>
              </a:r>
              <a:r>
                <a:rPr lang="en-US" sz="28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2800" b="0" baseline="0" dirty="0" smtClean="0">
                <a:solidFill>
                  <a:schemeClr val="bg1">
                    <a:lumMod val="75000"/>
                  </a:schemeClr>
                </a:solidFill>
                <a:latin typeface="Trebuchet MS" pitchFamily="34" charset="0"/>
              </a:endParaRPr>
            </a:p>
            <a:p>
              <a:pPr algn="l"/>
              <a:endParaRPr lang="en-US" sz="2800" b="0" baseline="0" dirty="0" smtClean="0">
                <a:solidFill>
                  <a:schemeClr val="bg1">
                    <a:lumMod val="75000"/>
                  </a:schemeClr>
                </a:solidFill>
                <a:latin typeface="Trebuchet MS" pitchFamily="34" charset="0"/>
              </a:endParaRPr>
            </a:p>
            <a:p>
              <a:pPr algn="l"/>
              <a:r>
                <a:rPr lang="en-US" sz="3100" b="1" baseline="0" dirty="0" smtClean="0">
                  <a:solidFill>
                    <a:schemeClr val="bg1"/>
                  </a:solidFill>
                  <a:latin typeface="Trebuchet MS" pitchFamily="34" charset="0"/>
                </a:rPr>
                <a:t/>
              </a:r>
              <a:br>
                <a:rPr lang="en-US" sz="3100" b="1" baseline="0" dirty="0" smtClean="0">
                  <a:solidFill>
                    <a:schemeClr val="bg1"/>
                  </a:solidFill>
                  <a:latin typeface="Trebuchet MS" pitchFamily="34" charset="0"/>
                </a:rPr>
              </a:br>
              <a:endParaRPr lang="en-US" sz="3100" b="1" dirty="0" smtClean="0">
                <a:solidFill>
                  <a:schemeClr val="bg1"/>
                </a:solidFill>
                <a:latin typeface="Trebuchet MS" pitchFamily="34" charset="0"/>
              </a:endParaRPr>
            </a:p>
            <a:p>
              <a:pPr algn="ctr"/>
              <a:endParaRPr lang="en-US" sz="3100" b="1" dirty="0" smtClean="0">
                <a:solidFill>
                  <a:srgbClr val="FFC000"/>
                </a:solidFill>
                <a:latin typeface="Trebuchet MS" pitchFamily="34" charset="0"/>
              </a:endParaRPr>
            </a:p>
            <a:p>
              <a:pPr algn="ctr"/>
              <a:endParaRPr lang="en-US" sz="3100" b="1" dirty="0" smtClean="0">
                <a:solidFill>
                  <a:srgbClr val="FFC000"/>
                </a:solidFill>
                <a:latin typeface="Trebuchet MS" pitchFamily="34" charset="0"/>
              </a:endParaRPr>
            </a:p>
            <a:p>
              <a:pPr algn="ctr"/>
              <a:r>
                <a:rPr lang="en-US" sz="3500" b="1" dirty="0" smtClean="0">
                  <a:solidFill>
                    <a:srgbClr val="FFC000"/>
                  </a:solidFill>
                  <a:latin typeface="Trebuchet MS" pitchFamily="34" charset="0"/>
                </a:rPr>
                <a:t>Adding Logos</a:t>
              </a:r>
              <a:r>
                <a:rPr lang="en-US" sz="3500" b="1" baseline="0" dirty="0" smtClean="0">
                  <a:solidFill>
                    <a:srgbClr val="FFC000"/>
                  </a:solidFill>
                  <a:latin typeface="Trebuchet MS" pitchFamily="34" charset="0"/>
                </a:rPr>
                <a:t> / Seals</a:t>
              </a:r>
            </a:p>
            <a:p>
              <a:pPr algn="l"/>
              <a:r>
                <a:rPr lang="en-US" sz="28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800" b="0" spc="520" baseline="0" dirty="0" smtClean="0">
                <a:solidFill>
                  <a:schemeClr val="bg1">
                    <a:lumMod val="75000"/>
                  </a:schemeClr>
                </a:solidFill>
                <a:latin typeface="Trebuchet MS" pitchFamily="34" charset="0"/>
              </a:endParaRPr>
            </a:p>
            <a:p>
              <a:pPr algn="l"/>
              <a:r>
                <a:rPr lang="en-US" sz="2800" b="1" spc="520" baseline="0" dirty="0" smtClean="0">
                  <a:solidFill>
                    <a:srgbClr val="FFC000"/>
                  </a:solidFill>
                  <a:latin typeface="Trebuchet MS" pitchFamily="34" charset="0"/>
                </a:rPr>
                <a:t>TIP:</a:t>
              </a:r>
              <a:r>
                <a:rPr lang="en-US" sz="2800" b="1" spc="0" baseline="0" dirty="0" smtClean="0">
                  <a:solidFill>
                    <a:srgbClr val="FFC000"/>
                  </a:solidFill>
                  <a:latin typeface="Trebuchet MS" pitchFamily="34" charset="0"/>
                </a:rPr>
                <a:t> </a:t>
              </a:r>
              <a:r>
                <a:rPr lang="en-US" sz="2800" b="0" baseline="0" dirty="0" smtClean="0">
                  <a:solidFill>
                    <a:schemeClr val="bg1">
                      <a:lumMod val="75000"/>
                    </a:schemeClr>
                  </a:solidFill>
                  <a:latin typeface="Trebuchet MS" pitchFamily="34" charset="0"/>
                </a:rPr>
                <a:t>See if your company’s logo is available on our free poster templates page.</a:t>
              </a:r>
            </a:p>
            <a:p>
              <a:pPr algn="l"/>
              <a:endParaRPr lang="en-US" sz="2800" b="0" baseline="0" dirty="0" smtClean="0">
                <a:latin typeface="Trebuchet MS" pitchFamily="34" charset="0"/>
              </a:endParaRPr>
            </a:p>
            <a:p>
              <a:pPr algn="ctr"/>
              <a:r>
                <a:rPr lang="en-US" sz="3500" b="1" baseline="0" dirty="0" smtClean="0">
                  <a:solidFill>
                    <a:srgbClr val="FFC000"/>
                  </a:solidFill>
                  <a:latin typeface="Trebuchet MS" pitchFamily="34" charset="0"/>
                </a:rPr>
                <a:t>Photographs / Graphics</a:t>
              </a:r>
            </a:p>
            <a:p>
              <a:pPr algn="l" defTabSz="1694994"/>
              <a:r>
                <a:rPr lang="en-US" sz="28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800" b="0" spc="0" baseline="0" dirty="0" smtClean="0">
                  <a:solidFill>
                    <a:schemeClr val="bg1">
                      <a:lumMod val="75000"/>
                    </a:schemeClr>
                  </a:solidFill>
                  <a:latin typeface="Trebuchet MS" pitchFamily="34" charset="0"/>
                </a:rPr>
                <a:t>disproportionally.</a:t>
              </a:r>
            </a:p>
            <a:p>
              <a:pPr algn="l" defTabSz="1694994"/>
              <a:endParaRPr lang="en-US" sz="2800" b="0" baseline="0" dirty="0" smtClean="0">
                <a:latin typeface="Trebuchet MS" pitchFamily="34" charset="0"/>
              </a:endParaRPr>
            </a:p>
            <a:p>
              <a:pPr algn="ctr"/>
              <a:endParaRPr lang="en-US" sz="3100" b="1" baseline="0" dirty="0" smtClean="0">
                <a:solidFill>
                  <a:srgbClr val="FFC000"/>
                </a:solidFill>
                <a:latin typeface="Trebuchet MS" pitchFamily="34" charset="0"/>
              </a:endParaRPr>
            </a:p>
            <a:p>
              <a:pPr algn="ctr"/>
              <a:endParaRPr lang="en-US" sz="3100" b="1" baseline="0" dirty="0" smtClean="0">
                <a:solidFill>
                  <a:srgbClr val="FFC000"/>
                </a:solidFill>
                <a:latin typeface="Trebuchet MS" pitchFamily="34" charset="0"/>
              </a:endParaRPr>
            </a:p>
            <a:p>
              <a:pPr algn="ctr"/>
              <a:endParaRPr lang="en-US" sz="3100" b="1" baseline="0" dirty="0" smtClean="0">
                <a:solidFill>
                  <a:srgbClr val="FFC000"/>
                </a:solidFill>
                <a:latin typeface="Trebuchet MS" pitchFamily="34" charset="0"/>
              </a:endParaRPr>
            </a:p>
            <a:p>
              <a:pPr algn="ctr"/>
              <a:endParaRPr lang="en-US" sz="3100" b="1" baseline="0" dirty="0" smtClean="0">
                <a:solidFill>
                  <a:srgbClr val="FFC000"/>
                </a:solidFill>
                <a:latin typeface="Trebuchet MS" pitchFamily="34" charset="0"/>
              </a:endParaRPr>
            </a:p>
            <a:p>
              <a:pPr algn="ctr"/>
              <a:endParaRPr lang="en-US" sz="3100" b="1" baseline="0" dirty="0" smtClean="0">
                <a:solidFill>
                  <a:srgbClr val="FFC000"/>
                </a:solidFill>
                <a:latin typeface="Trebuchet MS" pitchFamily="34" charset="0"/>
              </a:endParaRPr>
            </a:p>
            <a:p>
              <a:pPr algn="ctr"/>
              <a:endParaRPr lang="en-US" sz="3100" b="1" baseline="0" dirty="0" smtClean="0">
                <a:solidFill>
                  <a:srgbClr val="FFC000"/>
                </a:solidFill>
                <a:latin typeface="Trebuchet MS" pitchFamily="34" charset="0"/>
              </a:endParaRPr>
            </a:p>
            <a:p>
              <a:pPr algn="ctr"/>
              <a:endParaRPr lang="en-US" sz="3100" b="1" baseline="0" dirty="0" smtClean="0">
                <a:solidFill>
                  <a:srgbClr val="FFC000"/>
                </a:solidFill>
                <a:latin typeface="Trebuchet MS" pitchFamily="34" charset="0"/>
              </a:endParaRPr>
            </a:p>
            <a:p>
              <a:pPr algn="ctr"/>
              <a:endParaRPr lang="en-US" sz="3100" b="1" baseline="0" dirty="0" smtClean="0">
                <a:solidFill>
                  <a:srgbClr val="FFC000"/>
                </a:solidFill>
                <a:latin typeface="Trebuchet MS" pitchFamily="34" charset="0"/>
              </a:endParaRPr>
            </a:p>
            <a:p>
              <a:pPr algn="ctr"/>
              <a:r>
                <a:rPr lang="en-US" sz="3500" b="1" baseline="0" dirty="0" smtClean="0">
                  <a:solidFill>
                    <a:srgbClr val="FFC000"/>
                  </a:solidFill>
                  <a:latin typeface="Trebuchet MS" pitchFamily="34" charset="0"/>
                </a:rPr>
                <a:t>Image Quality Check</a:t>
              </a:r>
            </a:p>
            <a:p>
              <a:pPr lvl="0" algn="l" defTabSz="1694994"/>
              <a:r>
                <a:rPr lang="en-US" sz="28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100" b="0" dirty="0" smtClean="0">
                <a:latin typeface="Trebuchet MS" pitchFamily="34" charset="0"/>
              </a:endParaRPr>
            </a:p>
          </p:txBody>
        </p:sp>
        <p:cxnSp>
          <p:nvCxnSpPr>
            <p:cNvPr id="39" name="Straight Connector 38"/>
            <p:cNvCxnSpPr/>
            <p:nvPr userDrawn="1"/>
          </p:nvCxnSpPr>
          <p:spPr>
            <a:xfrm>
              <a:off x="-11220550" y="6558957"/>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a:blip r:embed="rId3"/>
            <a:stretch>
              <a:fillRect/>
            </a:stretch>
          </p:blipFill>
          <p:spPr>
            <a:xfrm>
              <a:off x="-10921163" y="8258380"/>
              <a:ext cx="1597665" cy="1001614"/>
            </a:xfrm>
            <a:prstGeom prst="rect">
              <a:avLst/>
            </a:prstGeom>
          </p:spPr>
        </p:pic>
        <p:pic>
          <p:nvPicPr>
            <p:cNvPr id="41" name="Picture 40"/>
            <p:cNvPicPr>
              <a:picLocks noChangeAspect="1"/>
            </p:cNvPicPr>
            <p:nvPr userDrawn="1"/>
          </p:nvPicPr>
          <p:blipFill>
            <a:blip r:embed="rId4"/>
            <a:stretch>
              <a:fillRect/>
            </a:stretch>
          </p:blipFill>
          <p:spPr>
            <a:xfrm>
              <a:off x="-10736023" y="12656056"/>
              <a:ext cx="9986807" cy="877998"/>
            </a:xfrm>
            <a:prstGeom prst="rect">
              <a:avLst/>
            </a:prstGeom>
          </p:spPr>
        </p:pic>
        <p:grpSp>
          <p:nvGrpSpPr>
            <p:cNvPr id="42" name="Group 41"/>
            <p:cNvGrpSpPr/>
            <p:nvPr userDrawn="1"/>
          </p:nvGrpSpPr>
          <p:grpSpPr>
            <a:xfrm>
              <a:off x="-9844889" y="20003961"/>
              <a:ext cx="7631078" cy="1859133"/>
              <a:chOff x="-4516464" y="11400895"/>
              <a:chExt cx="3516822" cy="1024997"/>
            </a:xfrm>
          </p:grpSpPr>
          <p:grpSp>
            <p:nvGrpSpPr>
              <p:cNvPr id="71" name="Group 70"/>
              <p:cNvGrpSpPr/>
              <p:nvPr userDrawn="1"/>
            </p:nvGrpSpPr>
            <p:grpSpPr>
              <a:xfrm>
                <a:off x="-2783494" y="11400930"/>
                <a:ext cx="624373" cy="836408"/>
                <a:chOff x="-3958698" y="11604666"/>
                <a:chExt cx="779266" cy="1198562"/>
              </a:xfrm>
            </p:grpSpPr>
            <p:pic>
              <p:nvPicPr>
                <p:cNvPr id="77" name="Picture 76"/>
                <p:cNvPicPr>
                  <a:picLocks noChangeAspect="1"/>
                </p:cNvPicPr>
                <p:nvPr userDrawn="1"/>
              </p:nvPicPr>
              <p:blipFill>
                <a:blip r:embed="rId5"/>
                <a:stretch>
                  <a:fillRect/>
                </a:stretch>
              </p:blipFill>
              <p:spPr>
                <a:xfrm>
                  <a:off x="-3948160" y="11604666"/>
                  <a:ext cx="768728" cy="1090753"/>
                </a:xfrm>
                <a:prstGeom prst="rect">
                  <a:avLst/>
                </a:prstGeom>
              </p:spPr>
            </p:pic>
            <p:sp>
              <p:nvSpPr>
                <p:cNvPr id="78" name="TextBox 56"/>
                <p:cNvSpPr txBox="1"/>
                <p:nvPr userDrawn="1"/>
              </p:nvSpPr>
              <p:spPr>
                <a:xfrm>
                  <a:off x="-3958698" y="12643655"/>
                  <a:ext cx="779263" cy="159573"/>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2100" b="1" dirty="0" smtClean="0">
                      <a:solidFill>
                        <a:schemeClr val="tx1"/>
                      </a:solidFill>
                    </a:rPr>
                    <a:t>ORIGINAL</a:t>
                  </a:r>
                  <a:endParaRPr lang="en-US" sz="2100" b="1" dirty="0">
                    <a:solidFill>
                      <a:schemeClr val="tx1"/>
                    </a:solidFill>
                  </a:endParaRPr>
                </a:p>
              </p:txBody>
            </p:sp>
          </p:grpSp>
          <p:grpSp>
            <p:nvGrpSpPr>
              <p:cNvPr id="72" name="Group 71"/>
              <p:cNvGrpSpPr/>
              <p:nvPr userDrawn="1"/>
            </p:nvGrpSpPr>
            <p:grpSpPr>
              <a:xfrm>
                <a:off x="-2033159" y="11400900"/>
                <a:ext cx="1033517" cy="836968"/>
                <a:chOff x="-2921738" y="11667366"/>
                <a:chExt cx="1420279" cy="1150177"/>
              </a:xfrm>
            </p:grpSpPr>
            <p:pic>
              <p:nvPicPr>
                <p:cNvPr id="75" name="Picture 74"/>
                <p:cNvPicPr>
                  <a:picLocks noChangeAspect="1"/>
                </p:cNvPicPr>
                <p:nvPr userDrawn="1"/>
              </p:nvPicPr>
              <p:blipFill>
                <a:blip r:embed="rId5"/>
                <a:stretch>
                  <a:fillRect/>
                </a:stretch>
              </p:blipFill>
              <p:spPr>
                <a:xfrm>
                  <a:off x="-2921738" y="11667366"/>
                  <a:ext cx="1420279" cy="1029695"/>
                </a:xfrm>
                <a:prstGeom prst="rect">
                  <a:avLst/>
                </a:prstGeom>
              </p:spPr>
            </p:pic>
            <p:sp>
              <p:nvSpPr>
                <p:cNvPr id="76" name="TextBox 54"/>
                <p:cNvSpPr txBox="1"/>
                <p:nvPr userDrawn="1"/>
              </p:nvSpPr>
              <p:spPr>
                <a:xfrm>
                  <a:off x="-2918992" y="12642653"/>
                  <a:ext cx="1417533" cy="174890"/>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2400" b="1" dirty="0" smtClean="0">
                      <a:solidFill>
                        <a:schemeClr val="bg1"/>
                      </a:solidFill>
                    </a:rPr>
                    <a:t>DISTORTED</a:t>
                  </a:r>
                  <a:endParaRPr lang="en-US" sz="1200" b="1" dirty="0">
                    <a:solidFill>
                      <a:schemeClr val="bg1"/>
                    </a:solidFill>
                  </a:endParaRPr>
                </a:p>
              </p:txBody>
            </p:sp>
          </p:grpSp>
          <p:pic>
            <p:nvPicPr>
              <p:cNvPr id="73" name="Picture 72"/>
              <p:cNvPicPr>
                <a:picLocks noChangeAspect="1"/>
              </p:cNvPicPr>
              <p:nvPr userDrawn="1"/>
            </p:nvPicPr>
            <p:blipFill>
              <a:blip r:embed="rId6"/>
              <a:stretch>
                <a:fillRect/>
              </a:stretch>
            </p:blipFill>
            <p:spPr>
              <a:xfrm>
                <a:off x="-4516464" y="11400895"/>
                <a:ext cx="1098742" cy="847761"/>
              </a:xfrm>
              <a:prstGeom prst="rect">
                <a:avLst/>
              </a:prstGeom>
            </p:spPr>
          </p:pic>
          <p:sp>
            <p:nvSpPr>
              <p:cNvPr id="74" name="TextBox 52"/>
              <p:cNvSpPr txBox="1"/>
              <p:nvPr userDrawn="1"/>
            </p:nvSpPr>
            <p:spPr>
              <a:xfrm>
                <a:off x="-4471893" y="12298627"/>
                <a:ext cx="1035685" cy="127265"/>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2400" dirty="0" smtClean="0">
                    <a:solidFill>
                      <a:schemeClr val="bg1"/>
                    </a:solidFill>
                  </a:rPr>
                  <a:t>Corner</a:t>
                </a:r>
                <a:r>
                  <a:rPr lang="en-US" sz="2400" baseline="0" dirty="0" smtClean="0">
                    <a:solidFill>
                      <a:schemeClr val="bg1"/>
                    </a:solidFill>
                  </a:rPr>
                  <a:t> handles</a:t>
                </a:r>
                <a:endParaRPr lang="en-US" sz="2400" dirty="0">
                  <a:solidFill>
                    <a:schemeClr val="bg1"/>
                  </a:solidFill>
                </a:endParaRPr>
              </a:p>
            </p:txBody>
          </p:sp>
        </p:grpSp>
        <p:grpSp>
          <p:nvGrpSpPr>
            <p:cNvPr id="43" name="Group 42"/>
            <p:cNvGrpSpPr/>
            <p:nvPr userDrawn="1"/>
          </p:nvGrpSpPr>
          <p:grpSpPr>
            <a:xfrm>
              <a:off x="-9485131" y="23877376"/>
              <a:ext cx="7867286" cy="2027097"/>
              <a:chOff x="-4372392" y="13511542"/>
              <a:chExt cx="3625680" cy="1117601"/>
            </a:xfrm>
          </p:grpSpPr>
          <p:pic>
            <p:nvPicPr>
              <p:cNvPr id="44" name="Picture 43"/>
              <p:cNvPicPr/>
              <p:nvPr userDrawn="1"/>
            </p:nvPicPr>
            <p:blipFill>
              <a:blip r:embed="rId7"/>
              <a:stretch>
                <a:fillRect/>
              </a:stretch>
            </p:blipFill>
            <p:spPr>
              <a:xfrm>
                <a:off x="-4116855" y="13661577"/>
                <a:ext cx="1512652" cy="772700"/>
              </a:xfrm>
              <a:prstGeom prst="rect">
                <a:avLst/>
              </a:prstGeom>
            </p:spPr>
          </p:pic>
          <p:pic>
            <p:nvPicPr>
              <p:cNvPr id="45" name="Picture 44"/>
              <p:cNvPicPr/>
              <p:nvPr userDrawn="1"/>
            </p:nvPicPr>
            <p:blipFill>
              <a:blip r:embed="rId8"/>
              <a:stretch>
                <a:fillRect/>
              </a:stretch>
            </p:blipFill>
            <p:spPr>
              <a:xfrm>
                <a:off x="-2534018" y="13661577"/>
                <a:ext cx="1512652" cy="772700"/>
              </a:xfrm>
              <a:prstGeom prst="rect">
                <a:avLst/>
              </a:prstGeom>
            </p:spPr>
          </p:pic>
          <p:sp>
            <p:nvSpPr>
              <p:cNvPr id="69" name="TextBox 47"/>
              <p:cNvSpPr txBox="1"/>
              <p:nvPr userDrawn="1"/>
            </p:nvSpPr>
            <p:spPr>
              <a:xfrm rot="16200000">
                <a:off x="-4859006" y="13998156"/>
                <a:ext cx="1117601" cy="144373"/>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900" dirty="0" smtClean="0">
                    <a:solidFill>
                      <a:srgbClr val="92D050"/>
                    </a:solidFill>
                  </a:rPr>
                  <a:t>Good</a:t>
                </a:r>
                <a:r>
                  <a:rPr lang="en-US" sz="1900" baseline="0" dirty="0" smtClean="0">
                    <a:solidFill>
                      <a:srgbClr val="92D050"/>
                    </a:solidFill>
                  </a:rPr>
                  <a:t> </a:t>
                </a:r>
                <a:r>
                  <a:rPr lang="en-US" sz="1900" baseline="0" dirty="0" smtClean="0">
                    <a:solidFill>
                      <a:schemeClr val="bg1"/>
                    </a:solidFill>
                  </a:rPr>
                  <a:t>printing quality</a:t>
                </a:r>
                <a:endParaRPr lang="en-US" sz="1900" dirty="0">
                  <a:solidFill>
                    <a:schemeClr val="bg1"/>
                  </a:solidFill>
                </a:endParaRPr>
              </a:p>
            </p:txBody>
          </p:sp>
          <p:sp>
            <p:nvSpPr>
              <p:cNvPr id="70" name="TextBox 48"/>
              <p:cNvSpPr txBox="1"/>
              <p:nvPr userDrawn="1"/>
            </p:nvSpPr>
            <p:spPr>
              <a:xfrm rot="16200000">
                <a:off x="-1385298" y="13990558"/>
                <a:ext cx="1117601" cy="15957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2100" dirty="0" smtClean="0">
                    <a:solidFill>
                      <a:srgbClr val="FF0000"/>
                    </a:solidFill>
                  </a:rPr>
                  <a:t>Bad </a:t>
                </a:r>
                <a:r>
                  <a:rPr lang="en-US" sz="2100" dirty="0" smtClean="0">
                    <a:solidFill>
                      <a:schemeClr val="bg1"/>
                    </a:solidFill>
                  </a:rPr>
                  <a:t>printing quality</a:t>
                </a:r>
                <a:endParaRPr lang="en-US" sz="2100" dirty="0">
                  <a:solidFill>
                    <a:schemeClr val="bg1"/>
                  </a:solidFill>
                </a:endParaRPr>
              </a:p>
            </p:txBody>
          </p:sp>
        </p:grpSp>
      </p:grpSp>
      <p:grpSp>
        <p:nvGrpSpPr>
          <p:cNvPr id="79" name="Group 78"/>
          <p:cNvGrpSpPr>
            <a:grpSpLocks noChangeAspect="1"/>
          </p:cNvGrpSpPr>
          <p:nvPr userDrawn="1"/>
        </p:nvGrpSpPr>
        <p:grpSpPr>
          <a:xfrm>
            <a:off x="51601051" y="22433"/>
            <a:ext cx="10317627" cy="43868766"/>
            <a:chOff x="36782324" y="0"/>
            <a:chExt cx="11062139" cy="27432000"/>
          </a:xfrm>
        </p:grpSpPr>
        <p:sp>
          <p:nvSpPr>
            <p:cNvPr id="80" name="Rectangle 79"/>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5500" b="1" spc="1040" dirty="0" smtClean="0">
                  <a:solidFill>
                    <a:schemeClr val="bg1"/>
                  </a:solidFill>
                  <a:latin typeface="Trebuchet MS" pitchFamily="34" charset="0"/>
                </a:rPr>
                <a:t>QUICK START (cont.)</a:t>
              </a:r>
            </a:p>
            <a:p>
              <a:pPr algn="ctr"/>
              <a:endParaRPr lang="en-US" sz="4900" b="1" baseline="0" dirty="0" smtClean="0">
                <a:solidFill>
                  <a:schemeClr val="bg1"/>
                </a:solidFill>
                <a:latin typeface="Trebuchet MS" pitchFamily="34" charset="0"/>
              </a:endParaRPr>
            </a:p>
            <a:p>
              <a:pPr algn="ctr"/>
              <a:r>
                <a:rPr lang="en-US" sz="3500" b="1" baseline="0" dirty="0" smtClean="0">
                  <a:solidFill>
                    <a:srgbClr val="FFC000"/>
                  </a:solidFill>
                  <a:latin typeface="Trebuchet MS" pitchFamily="34" charset="0"/>
                </a:rPr>
                <a:t>How to change the template color theme</a:t>
              </a:r>
            </a:p>
            <a:p>
              <a:pPr marL="0" marR="0" lvl="2" indent="0" algn="l" defTabSz="198116" rtl="0" eaLnBrk="1" fontAlgn="auto" latinLnBrk="0" hangingPunct="1">
                <a:lnSpc>
                  <a:spcPct val="100000"/>
                </a:lnSpc>
                <a:spcBef>
                  <a:spcPts val="0"/>
                </a:spcBef>
                <a:spcAft>
                  <a:spcPts val="0"/>
                </a:spcAft>
                <a:buClrTx/>
                <a:buSzTx/>
                <a:buFontTx/>
                <a:buNone/>
                <a:tabLst/>
                <a:defRPr/>
              </a:pPr>
              <a:r>
                <a:rPr lang="en-US" sz="28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800" b="0" spc="0" baseline="0" dirty="0" smtClean="0">
                  <a:solidFill>
                    <a:schemeClr val="bg1">
                      <a:lumMod val="75000"/>
                    </a:schemeClr>
                  </a:solidFill>
                  <a:latin typeface="Trebuchet MS" pitchFamily="34" charset="0"/>
                </a:rPr>
                <a:t>also create your own color theme.</a:t>
              </a:r>
            </a:p>
            <a:p>
              <a:pPr marL="0" marR="0" lvl="2" indent="0" algn="l" defTabSz="198116" rtl="0" eaLnBrk="1" fontAlgn="auto" latinLnBrk="0" hangingPunct="1">
                <a:lnSpc>
                  <a:spcPct val="100000"/>
                </a:lnSpc>
                <a:spcBef>
                  <a:spcPts val="0"/>
                </a:spcBef>
                <a:spcAft>
                  <a:spcPts val="0"/>
                </a:spcAft>
                <a:buClrTx/>
                <a:buSzTx/>
                <a:buFontTx/>
                <a:buNone/>
                <a:tabLst/>
                <a:defRPr/>
              </a:pPr>
              <a:endParaRPr lang="en-US" sz="2800" b="0" baseline="0" dirty="0" smtClean="0">
                <a:solidFill>
                  <a:schemeClr val="bg1">
                    <a:lumMod val="75000"/>
                  </a:schemeClr>
                </a:solidFill>
                <a:latin typeface="Trebuchet MS" pitchFamily="34" charset="0"/>
              </a:endParaRPr>
            </a:p>
            <a:p>
              <a:pPr marL="0" indent="0" algn="l" defTabSz="198116"/>
              <a:endParaRPr lang="en-US" sz="2800" b="0" baseline="0" dirty="0" smtClean="0">
                <a:solidFill>
                  <a:schemeClr val="bg1">
                    <a:lumMod val="75000"/>
                  </a:schemeClr>
                </a:solidFill>
                <a:latin typeface="Trebuchet MS" pitchFamily="34" charset="0"/>
              </a:endParaRPr>
            </a:p>
            <a:p>
              <a:pPr marL="0" indent="0" algn="l" defTabSz="198116"/>
              <a:endParaRPr lang="en-US" sz="2800" b="0" baseline="0" dirty="0" smtClean="0">
                <a:solidFill>
                  <a:schemeClr val="bg1">
                    <a:lumMod val="75000"/>
                  </a:schemeClr>
                </a:solidFill>
                <a:latin typeface="Trebuchet MS" pitchFamily="34" charset="0"/>
              </a:endParaRPr>
            </a:p>
            <a:p>
              <a:pPr marL="0" indent="0" algn="l" defTabSz="198116"/>
              <a:endParaRPr lang="en-US" sz="2800" b="0" baseline="0" dirty="0" smtClean="0">
                <a:solidFill>
                  <a:schemeClr val="bg1">
                    <a:lumMod val="75000"/>
                  </a:schemeClr>
                </a:solidFill>
                <a:latin typeface="Trebuchet MS" pitchFamily="34" charset="0"/>
              </a:endParaRPr>
            </a:p>
            <a:p>
              <a:pPr marL="0" indent="0" algn="l" defTabSz="198116"/>
              <a:endParaRPr lang="en-US" sz="2800" b="0" baseline="0" dirty="0" smtClean="0">
                <a:solidFill>
                  <a:schemeClr val="bg1">
                    <a:lumMod val="75000"/>
                  </a:schemeClr>
                </a:solidFill>
                <a:latin typeface="Trebuchet MS" pitchFamily="34" charset="0"/>
              </a:endParaRPr>
            </a:p>
            <a:p>
              <a:pPr marL="0" indent="0" algn="l" defTabSz="198116"/>
              <a:endParaRPr lang="en-US" sz="2800" b="0" baseline="0" dirty="0" smtClean="0">
                <a:solidFill>
                  <a:schemeClr val="bg1">
                    <a:lumMod val="75000"/>
                  </a:schemeClr>
                </a:solidFill>
                <a:latin typeface="Trebuchet MS" pitchFamily="34" charset="0"/>
              </a:endParaRPr>
            </a:p>
            <a:p>
              <a:pPr marL="0" indent="0" algn="l" defTabSz="198116"/>
              <a:endParaRPr lang="en-US" sz="2800" b="0" baseline="0" dirty="0" smtClean="0">
                <a:solidFill>
                  <a:schemeClr val="bg1">
                    <a:lumMod val="75000"/>
                  </a:schemeClr>
                </a:solidFill>
                <a:latin typeface="Trebuchet MS" pitchFamily="34" charset="0"/>
              </a:endParaRPr>
            </a:p>
            <a:p>
              <a:pPr marL="0" indent="0" algn="l" defTabSz="198116"/>
              <a:endParaRPr lang="en-US" sz="2800" b="0" baseline="0" dirty="0" smtClean="0">
                <a:solidFill>
                  <a:schemeClr val="bg1">
                    <a:lumMod val="75000"/>
                  </a:schemeClr>
                </a:solidFill>
                <a:latin typeface="Trebuchet MS" pitchFamily="34" charset="0"/>
              </a:endParaRPr>
            </a:p>
            <a:p>
              <a:pPr marL="0" indent="0" algn="l" defTabSz="198116"/>
              <a:endParaRPr lang="en-US" sz="2800" b="0" baseline="0" dirty="0" smtClean="0">
                <a:solidFill>
                  <a:schemeClr val="bg1">
                    <a:lumMod val="75000"/>
                  </a:schemeClr>
                </a:solidFill>
                <a:latin typeface="Trebuchet MS" pitchFamily="34" charset="0"/>
              </a:endParaRPr>
            </a:p>
            <a:p>
              <a:pPr marL="0" indent="0" algn="l" defTabSz="198116"/>
              <a:r>
                <a:rPr lang="en-US" sz="28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98116"/>
              <a:endParaRPr lang="en-US" sz="2800" b="0" baseline="0" dirty="0" smtClean="0">
                <a:solidFill>
                  <a:schemeClr val="bg1">
                    <a:lumMod val="75000"/>
                  </a:schemeClr>
                </a:solidFill>
                <a:latin typeface="Trebuchet MS" pitchFamily="34" charset="0"/>
              </a:endParaRPr>
            </a:p>
            <a:p>
              <a:pPr algn="ctr"/>
              <a:r>
                <a:rPr lang="en-US" sz="3500" b="1" baseline="0" dirty="0" smtClean="0">
                  <a:solidFill>
                    <a:srgbClr val="FFC000"/>
                  </a:solidFill>
                  <a:latin typeface="Trebuchet MS" pitchFamily="34" charset="0"/>
                </a:rPr>
                <a:t>How to add Text</a:t>
              </a:r>
            </a:p>
            <a:p>
              <a:pPr marL="2999259" lvl="2" indent="0" algn="l" defTabSz="198116"/>
              <a:r>
                <a:rPr lang="en-US" sz="28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2631740" lvl="2" indent="0" algn="l" defTabSz="198116"/>
              <a:endParaRPr lang="en-US" sz="2800" b="0" baseline="0" dirty="0" smtClean="0">
                <a:solidFill>
                  <a:schemeClr val="bg1">
                    <a:lumMod val="75000"/>
                  </a:schemeClr>
                </a:solidFill>
                <a:latin typeface="Trebuchet MS" pitchFamily="34" charset="0"/>
              </a:endParaRPr>
            </a:p>
            <a:p>
              <a:pPr marL="0" marR="0" lvl="0" indent="0" algn="ctr" defTabSz="263174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bg1">
                      <a:lumMod val="75000"/>
                    </a:schemeClr>
                  </a:solidFill>
                  <a:latin typeface="Trebuchet MS" pitchFamily="34" charset="0"/>
                </a:rPr>
                <a:t> </a:t>
              </a:r>
              <a:r>
                <a:rPr kumimoji="0" lang="en-US" sz="35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98116"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800" b="0" baseline="0" dirty="0" smtClean="0">
                <a:solidFill>
                  <a:schemeClr val="bg1">
                    <a:lumMod val="75000"/>
                  </a:schemeClr>
                </a:solidFill>
                <a:latin typeface="Trebuchet MS" pitchFamily="34" charset="0"/>
              </a:endParaRPr>
            </a:p>
            <a:p>
              <a:pPr marL="2631740" lvl="2" indent="0" algn="l" defTabSz="198116"/>
              <a:endParaRPr lang="en-US" sz="2800" b="0" baseline="0" dirty="0" smtClean="0">
                <a:solidFill>
                  <a:schemeClr val="bg1">
                    <a:lumMod val="75000"/>
                  </a:schemeClr>
                </a:solidFill>
                <a:latin typeface="Trebuchet MS" pitchFamily="34" charset="0"/>
              </a:endParaRPr>
            </a:p>
            <a:p>
              <a:pPr algn="ctr"/>
              <a:r>
                <a:rPr lang="en-US" sz="3500" b="1" baseline="0" dirty="0" smtClean="0">
                  <a:solidFill>
                    <a:srgbClr val="FFC000"/>
                  </a:solidFill>
                  <a:latin typeface="Trebuchet MS" pitchFamily="34" charset="0"/>
                </a:rPr>
                <a:t>How to add Tables</a:t>
              </a:r>
            </a:p>
            <a:p>
              <a:pPr marL="1683988" lvl="1" indent="0" algn="l" defTabSz="198116"/>
              <a:r>
                <a:rPr lang="en-US" sz="28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98116"/>
              <a:r>
                <a:rPr lang="en-US" sz="28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98116"/>
              <a:endParaRPr lang="en-US" sz="2800" b="0" baseline="0" dirty="0" smtClean="0">
                <a:solidFill>
                  <a:schemeClr val="bg1">
                    <a:lumMod val="75000"/>
                  </a:schemeClr>
                </a:solidFill>
                <a:latin typeface="Trebuchet MS" pitchFamily="34" charset="0"/>
              </a:endParaRPr>
            </a:p>
            <a:p>
              <a:pPr marL="0" marR="0" lvl="0" indent="0" algn="ctr" defTabSz="2631740" rtl="0" eaLnBrk="1" fontAlgn="auto" latinLnBrk="0" hangingPunct="1">
                <a:lnSpc>
                  <a:spcPct val="100000"/>
                </a:lnSpc>
                <a:spcBef>
                  <a:spcPts val="0"/>
                </a:spcBef>
                <a:spcAft>
                  <a:spcPts val="0"/>
                </a:spcAft>
                <a:buClrTx/>
                <a:buSzTx/>
                <a:buFontTx/>
                <a:buNone/>
                <a:tabLst/>
                <a:defRPr/>
              </a:pPr>
              <a:r>
                <a:rPr kumimoji="0" lang="en-US" sz="35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98116"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98116"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2631740" rtl="0" eaLnBrk="1" fontAlgn="auto" latinLnBrk="0" hangingPunct="1">
                <a:lnSpc>
                  <a:spcPct val="100000"/>
                </a:lnSpc>
                <a:spcBef>
                  <a:spcPts val="0"/>
                </a:spcBef>
                <a:spcAft>
                  <a:spcPts val="0"/>
                </a:spcAft>
                <a:buClrTx/>
                <a:buSzTx/>
                <a:buFontTx/>
                <a:buNone/>
                <a:tabLst/>
                <a:defRPr/>
              </a:pPr>
              <a:r>
                <a:rPr kumimoji="0" lang="en-US" sz="35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98116"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2631740" rtl="0" eaLnBrk="1" fontAlgn="auto" latinLnBrk="0" hangingPunct="1">
                <a:lnSpc>
                  <a:spcPct val="100000"/>
                </a:lnSpc>
                <a:spcBef>
                  <a:spcPts val="0"/>
                </a:spcBef>
                <a:spcAft>
                  <a:spcPts val="0"/>
                </a:spcAft>
                <a:buClrTx/>
                <a:buSzTx/>
                <a:buFontTx/>
                <a:buNone/>
                <a:tabLst/>
                <a:defRPr/>
              </a:pPr>
              <a:endParaRPr kumimoji="0" lang="en-US" sz="35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2631740" rtl="0" eaLnBrk="1" fontAlgn="auto" latinLnBrk="0" hangingPunct="1">
                <a:lnSpc>
                  <a:spcPct val="100000"/>
                </a:lnSpc>
                <a:spcBef>
                  <a:spcPts val="0"/>
                </a:spcBef>
                <a:spcAft>
                  <a:spcPts val="0"/>
                </a:spcAft>
                <a:buClrTx/>
                <a:buSzTx/>
                <a:buFontTx/>
                <a:buNone/>
                <a:tabLst/>
                <a:defRPr/>
              </a:pPr>
              <a:r>
                <a:rPr kumimoji="0" lang="en-US" sz="35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98116"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98116"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2631740" rtl="0" eaLnBrk="1" fontAlgn="auto" latinLnBrk="0" hangingPunct="1">
                <a:lnSpc>
                  <a:spcPct val="100000"/>
                </a:lnSpc>
                <a:spcBef>
                  <a:spcPts val="0"/>
                </a:spcBef>
                <a:spcAft>
                  <a:spcPts val="0"/>
                </a:spcAft>
                <a:buClrTx/>
                <a:buSzTx/>
                <a:buFontTx/>
                <a:buNone/>
                <a:tabLst/>
                <a:defRPr/>
              </a:pPr>
              <a:r>
                <a:rPr kumimoji="0" lang="en-US" sz="35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98116"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98116"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l" defTabSz="198116"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81" name="Picture 80"/>
            <p:cNvPicPr/>
            <p:nvPr userDrawn="1"/>
          </p:nvPicPr>
          <p:blipFill>
            <a:blip r:embed="rId9"/>
            <a:stretch>
              <a:fillRect/>
            </a:stretch>
          </p:blipFill>
          <p:spPr>
            <a:xfrm>
              <a:off x="39540164" y="3688889"/>
              <a:ext cx="5586150" cy="1716939"/>
            </a:xfrm>
            <a:prstGeom prst="rect">
              <a:avLst/>
            </a:prstGeom>
          </p:spPr>
        </p:pic>
        <p:pic>
          <p:nvPicPr>
            <p:cNvPr id="82" name="Picture 81"/>
            <p:cNvPicPr>
              <a:picLocks noChangeAspect="1"/>
            </p:cNvPicPr>
            <p:nvPr userDrawn="1"/>
          </p:nvPicPr>
          <p:blipFill>
            <a:blip r:embed="rId10"/>
            <a:stretch>
              <a:fillRect/>
            </a:stretch>
          </p:blipFill>
          <p:spPr>
            <a:xfrm>
              <a:off x="37163425" y="8002947"/>
              <a:ext cx="2969584" cy="1140240"/>
            </a:xfrm>
            <a:prstGeom prst="rect">
              <a:avLst/>
            </a:prstGeom>
            <a:ln>
              <a:noFill/>
            </a:ln>
          </p:spPr>
        </p:pic>
        <p:pic>
          <p:nvPicPr>
            <p:cNvPr id="83" name="Picture 82"/>
            <p:cNvPicPr/>
            <p:nvPr userDrawn="1"/>
          </p:nvPicPr>
          <p:blipFill>
            <a:blip r:embed="rId11"/>
            <a:stretch>
              <a:fillRect/>
            </a:stretch>
          </p:blipFill>
          <p:spPr>
            <a:xfrm>
              <a:off x="37593435" y="11823083"/>
              <a:ext cx="1482265" cy="825421"/>
            </a:xfrm>
            <a:prstGeom prst="rect">
              <a:avLst/>
            </a:prstGeom>
          </p:spPr>
        </p:pic>
        <p:grpSp>
          <p:nvGrpSpPr>
            <p:cNvPr id="84" name="Group 83"/>
            <p:cNvGrpSpPr/>
            <p:nvPr userDrawn="1"/>
          </p:nvGrpSpPr>
          <p:grpSpPr>
            <a:xfrm>
              <a:off x="37163426" y="23152352"/>
              <a:ext cx="10354213" cy="1052915"/>
              <a:chOff x="31687960" y="29635357"/>
              <a:chExt cx="9771399" cy="1090622"/>
            </a:xfrm>
          </p:grpSpPr>
          <p:sp>
            <p:nvSpPr>
              <p:cNvPr id="86" name="Rounded Rectangle 85"/>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87" name="Picture 86"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88" name="TextBox 66"/>
              <p:cNvSpPr txBox="1"/>
              <p:nvPr userDrawn="1"/>
            </p:nvSpPr>
            <p:spPr>
              <a:xfrm>
                <a:off x="32788169" y="29887288"/>
                <a:ext cx="8671190" cy="538248"/>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85" name="TextBox 63"/>
            <p:cNvSpPr txBox="1"/>
            <p:nvPr userDrawn="1"/>
          </p:nvSpPr>
          <p:spPr>
            <a:xfrm>
              <a:off x="37163425" y="24536528"/>
              <a:ext cx="4462538" cy="1423941"/>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ts val="4507"/>
                </a:lnSpc>
              </a:pPr>
              <a:r>
                <a:rPr lang="en-US" sz="2400" dirty="0" smtClean="0">
                  <a:solidFill>
                    <a:schemeClr val="bg1"/>
                  </a:solidFill>
                  <a:latin typeface="Calibri" panose="020F0502020204030204" pitchFamily="34" charset="0"/>
                </a:rPr>
                <a:t>© 2013</a:t>
              </a:r>
              <a:r>
                <a:rPr lang="en-US" sz="2400" baseline="0" dirty="0" smtClean="0">
                  <a:solidFill>
                    <a:schemeClr val="bg1"/>
                  </a:solidFill>
                  <a:latin typeface="Calibri" panose="020F0502020204030204" pitchFamily="34" charset="0"/>
                </a:rPr>
                <a:t> </a:t>
              </a:r>
              <a:r>
                <a:rPr lang="en-US" sz="2400" dirty="0" smtClean="0">
                  <a:solidFill>
                    <a:schemeClr val="bg1"/>
                  </a:solidFill>
                  <a:latin typeface="Calibri" panose="020F0502020204030204" pitchFamily="34" charset="0"/>
                </a:rPr>
                <a:t>PosterPresentations.com</a:t>
              </a:r>
            </a:p>
            <a:p>
              <a:pPr>
                <a:lnSpc>
                  <a:spcPts val="4507"/>
                </a:lnSpc>
              </a:pPr>
              <a:r>
                <a:rPr lang="en-US" sz="2400" dirty="0" smtClean="0">
                  <a:solidFill>
                    <a:schemeClr val="bg1"/>
                  </a:solidFill>
                  <a:latin typeface="Calibri" panose="020F0502020204030204" pitchFamily="34" charset="0"/>
                </a:rPr>
                <a:t>     2117 Fourth Street ,</a:t>
              </a:r>
              <a:r>
                <a:rPr lang="en-US" sz="2400" baseline="0" dirty="0" smtClean="0">
                  <a:solidFill>
                    <a:schemeClr val="bg1"/>
                  </a:solidFill>
                  <a:latin typeface="Calibri" panose="020F0502020204030204" pitchFamily="34" charset="0"/>
                </a:rPr>
                <a:t> Unit C        </a:t>
              </a:r>
            </a:p>
            <a:p>
              <a:pPr>
                <a:lnSpc>
                  <a:spcPts val="4507"/>
                </a:lnSpc>
              </a:pPr>
              <a:r>
                <a:rPr lang="en-US" sz="2400" baseline="0" dirty="0" smtClean="0">
                  <a:solidFill>
                    <a:schemeClr val="bg1"/>
                  </a:solidFill>
                  <a:latin typeface="Calibri" panose="020F0502020204030204" pitchFamily="34" charset="0"/>
                </a:rPr>
                <a:t>     Berkeley CA 94710</a:t>
              </a:r>
              <a:br>
                <a:rPr lang="en-US" sz="2400" baseline="0" dirty="0" smtClean="0">
                  <a:solidFill>
                    <a:schemeClr val="bg1"/>
                  </a:solidFill>
                  <a:latin typeface="Calibri" panose="020F0502020204030204" pitchFamily="34" charset="0"/>
                </a:rPr>
              </a:br>
              <a:r>
                <a:rPr lang="en-US" sz="2400" baseline="0" dirty="0" smtClean="0">
                  <a:solidFill>
                    <a:schemeClr val="bg1"/>
                  </a:solidFill>
                  <a:latin typeface="Calibri" panose="020F0502020204030204" pitchFamily="34" charset="0"/>
                </a:rPr>
                <a:t>    </a:t>
              </a:r>
              <a:r>
                <a:rPr lang="en-US" sz="2400" b="1" baseline="0" dirty="0" smtClean="0">
                  <a:solidFill>
                    <a:srgbClr val="FFFF00"/>
                  </a:solidFill>
                  <a:latin typeface="Calibri" panose="020F0502020204030204" pitchFamily="34" charset="0"/>
                </a:rPr>
                <a:t>posterpresenter@gmail.com</a:t>
              </a:r>
              <a:endParaRPr lang="en-US" sz="2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5433119" rtl="0" eaLnBrk="1" latinLnBrk="0" hangingPunct="1">
        <a:spcBef>
          <a:spcPct val="0"/>
        </a:spcBef>
        <a:buNone/>
        <a:defRPr sz="10900" kern="1200">
          <a:solidFill>
            <a:schemeClr val="bg1"/>
          </a:solidFill>
          <a:latin typeface="Trebuchet MS" pitchFamily="34" charset="0"/>
          <a:ea typeface="+mj-ea"/>
          <a:cs typeface="+mj-cs"/>
        </a:defRPr>
      </a:lvl1pPr>
    </p:titleStyle>
    <p:bodyStyle>
      <a:lvl1pPr marL="2037420" indent="-2037420" algn="l" defTabSz="5433119" rtl="0" eaLnBrk="1" latinLnBrk="0" hangingPunct="1">
        <a:spcBef>
          <a:spcPct val="20000"/>
        </a:spcBef>
        <a:buFont typeface="Arial" pitchFamily="34" charset="0"/>
        <a:buChar char="•"/>
        <a:defRPr sz="19100" kern="1200">
          <a:solidFill>
            <a:schemeClr val="tx1"/>
          </a:solidFill>
          <a:latin typeface="+mn-lt"/>
          <a:ea typeface="+mn-ea"/>
          <a:cs typeface="+mn-cs"/>
        </a:defRPr>
      </a:lvl1pPr>
      <a:lvl2pPr marL="4414410" indent="-1697849" algn="l" defTabSz="5433119" rtl="0" eaLnBrk="1" latinLnBrk="0" hangingPunct="1">
        <a:spcBef>
          <a:spcPct val="20000"/>
        </a:spcBef>
        <a:buFont typeface="Arial" pitchFamily="34" charset="0"/>
        <a:buChar char="–"/>
        <a:defRPr sz="16600" kern="1200">
          <a:solidFill>
            <a:schemeClr val="tx1"/>
          </a:solidFill>
          <a:latin typeface="+mn-lt"/>
          <a:ea typeface="+mn-ea"/>
          <a:cs typeface="+mn-cs"/>
        </a:defRPr>
      </a:lvl2pPr>
      <a:lvl3pPr marL="6791400" indent="-1358281" algn="l" defTabSz="5433119" rtl="0" eaLnBrk="1" latinLnBrk="0" hangingPunct="1">
        <a:spcBef>
          <a:spcPct val="20000"/>
        </a:spcBef>
        <a:buFont typeface="Arial" pitchFamily="34" charset="0"/>
        <a:buChar char="•"/>
        <a:defRPr sz="14400" kern="1200">
          <a:solidFill>
            <a:schemeClr val="tx1"/>
          </a:solidFill>
          <a:latin typeface="+mn-lt"/>
          <a:ea typeface="+mn-ea"/>
          <a:cs typeface="+mn-cs"/>
        </a:defRPr>
      </a:lvl3pPr>
      <a:lvl4pPr marL="9507962" indent="-1358281" algn="l" defTabSz="5433119" rtl="0" eaLnBrk="1" latinLnBrk="0" hangingPunct="1">
        <a:spcBef>
          <a:spcPct val="20000"/>
        </a:spcBef>
        <a:buFont typeface="Arial" pitchFamily="34" charset="0"/>
        <a:buChar char="–"/>
        <a:defRPr sz="12000" kern="1200">
          <a:solidFill>
            <a:schemeClr val="tx1"/>
          </a:solidFill>
          <a:latin typeface="+mn-lt"/>
          <a:ea typeface="+mn-ea"/>
          <a:cs typeface="+mn-cs"/>
        </a:defRPr>
      </a:lvl4pPr>
      <a:lvl5pPr marL="12224521" indent="-1358281" algn="l" defTabSz="5433119" rtl="0" eaLnBrk="1" latinLnBrk="0" hangingPunct="1">
        <a:spcBef>
          <a:spcPct val="20000"/>
        </a:spcBef>
        <a:buFont typeface="Arial" pitchFamily="34" charset="0"/>
        <a:buChar char="»"/>
        <a:defRPr sz="12000" kern="1200">
          <a:solidFill>
            <a:schemeClr val="tx1"/>
          </a:solidFill>
          <a:latin typeface="+mn-lt"/>
          <a:ea typeface="+mn-ea"/>
          <a:cs typeface="+mn-cs"/>
        </a:defRPr>
      </a:lvl5pPr>
      <a:lvl6pPr marL="14941081" indent="-1358281" algn="l" defTabSz="5433119" rtl="0" eaLnBrk="1" latinLnBrk="0" hangingPunct="1">
        <a:spcBef>
          <a:spcPct val="20000"/>
        </a:spcBef>
        <a:buFont typeface="Arial" pitchFamily="34" charset="0"/>
        <a:buChar char="•"/>
        <a:defRPr sz="12000" kern="1200">
          <a:solidFill>
            <a:schemeClr val="tx1"/>
          </a:solidFill>
          <a:latin typeface="+mn-lt"/>
          <a:ea typeface="+mn-ea"/>
          <a:cs typeface="+mn-cs"/>
        </a:defRPr>
      </a:lvl6pPr>
      <a:lvl7pPr marL="17657640" indent="-1358281" algn="l" defTabSz="5433119" rtl="0" eaLnBrk="1" latinLnBrk="0" hangingPunct="1">
        <a:spcBef>
          <a:spcPct val="20000"/>
        </a:spcBef>
        <a:buFont typeface="Arial" pitchFamily="34" charset="0"/>
        <a:buChar char="•"/>
        <a:defRPr sz="12000" kern="1200">
          <a:solidFill>
            <a:schemeClr val="tx1"/>
          </a:solidFill>
          <a:latin typeface="+mn-lt"/>
          <a:ea typeface="+mn-ea"/>
          <a:cs typeface="+mn-cs"/>
        </a:defRPr>
      </a:lvl7pPr>
      <a:lvl8pPr marL="20374201" indent="-1358281" algn="l" defTabSz="5433119" rtl="0" eaLnBrk="1" latinLnBrk="0" hangingPunct="1">
        <a:spcBef>
          <a:spcPct val="20000"/>
        </a:spcBef>
        <a:buFont typeface="Arial" pitchFamily="34" charset="0"/>
        <a:buChar char="•"/>
        <a:defRPr sz="12000" kern="1200">
          <a:solidFill>
            <a:schemeClr val="tx1"/>
          </a:solidFill>
          <a:latin typeface="+mn-lt"/>
          <a:ea typeface="+mn-ea"/>
          <a:cs typeface="+mn-cs"/>
        </a:defRPr>
      </a:lvl8pPr>
      <a:lvl9pPr marL="23090761" indent="-1358281" algn="l" defTabSz="5433119" rtl="0" eaLnBrk="1" latinLnBrk="0" hangingPunct="1">
        <a:spcBef>
          <a:spcPct val="20000"/>
        </a:spcBef>
        <a:buFont typeface="Arial" pitchFamily="34" charset="0"/>
        <a:buChar char="•"/>
        <a:defRPr sz="12000" kern="1200">
          <a:solidFill>
            <a:schemeClr val="tx1"/>
          </a:solidFill>
          <a:latin typeface="+mn-lt"/>
          <a:ea typeface="+mn-ea"/>
          <a:cs typeface="+mn-cs"/>
        </a:defRPr>
      </a:lvl9pPr>
    </p:bodyStyle>
    <p:otherStyle>
      <a:defPPr>
        <a:defRPr lang="en-US"/>
      </a:defPPr>
      <a:lvl1pPr marL="0" algn="l" defTabSz="5433119" rtl="0" eaLnBrk="1" latinLnBrk="0" hangingPunct="1">
        <a:defRPr sz="10600" kern="1200">
          <a:solidFill>
            <a:schemeClr val="tx1"/>
          </a:solidFill>
          <a:latin typeface="+mn-lt"/>
          <a:ea typeface="+mn-ea"/>
          <a:cs typeface="+mn-cs"/>
        </a:defRPr>
      </a:lvl1pPr>
      <a:lvl2pPr marL="2716561" algn="l" defTabSz="5433119" rtl="0" eaLnBrk="1" latinLnBrk="0" hangingPunct="1">
        <a:defRPr sz="10600" kern="1200">
          <a:solidFill>
            <a:schemeClr val="tx1"/>
          </a:solidFill>
          <a:latin typeface="+mn-lt"/>
          <a:ea typeface="+mn-ea"/>
          <a:cs typeface="+mn-cs"/>
        </a:defRPr>
      </a:lvl2pPr>
      <a:lvl3pPr marL="5433119" algn="l" defTabSz="5433119" rtl="0" eaLnBrk="1" latinLnBrk="0" hangingPunct="1">
        <a:defRPr sz="10600" kern="1200">
          <a:solidFill>
            <a:schemeClr val="tx1"/>
          </a:solidFill>
          <a:latin typeface="+mn-lt"/>
          <a:ea typeface="+mn-ea"/>
          <a:cs typeface="+mn-cs"/>
        </a:defRPr>
      </a:lvl3pPr>
      <a:lvl4pPr marL="8149680" algn="l" defTabSz="5433119" rtl="0" eaLnBrk="1" latinLnBrk="0" hangingPunct="1">
        <a:defRPr sz="10600" kern="1200">
          <a:solidFill>
            <a:schemeClr val="tx1"/>
          </a:solidFill>
          <a:latin typeface="+mn-lt"/>
          <a:ea typeface="+mn-ea"/>
          <a:cs typeface="+mn-cs"/>
        </a:defRPr>
      </a:lvl4pPr>
      <a:lvl5pPr marL="10866240" algn="l" defTabSz="5433119" rtl="0" eaLnBrk="1" latinLnBrk="0" hangingPunct="1">
        <a:defRPr sz="10600" kern="1200">
          <a:solidFill>
            <a:schemeClr val="tx1"/>
          </a:solidFill>
          <a:latin typeface="+mn-lt"/>
          <a:ea typeface="+mn-ea"/>
          <a:cs typeface="+mn-cs"/>
        </a:defRPr>
      </a:lvl5pPr>
      <a:lvl6pPr marL="13582801" algn="l" defTabSz="5433119" rtl="0" eaLnBrk="1" latinLnBrk="0" hangingPunct="1">
        <a:defRPr sz="10600" kern="1200">
          <a:solidFill>
            <a:schemeClr val="tx1"/>
          </a:solidFill>
          <a:latin typeface="+mn-lt"/>
          <a:ea typeface="+mn-ea"/>
          <a:cs typeface="+mn-cs"/>
        </a:defRPr>
      </a:lvl6pPr>
      <a:lvl7pPr marL="16299362" algn="l" defTabSz="5433119" rtl="0" eaLnBrk="1" latinLnBrk="0" hangingPunct="1">
        <a:defRPr sz="10600" kern="1200">
          <a:solidFill>
            <a:schemeClr val="tx1"/>
          </a:solidFill>
          <a:latin typeface="+mn-lt"/>
          <a:ea typeface="+mn-ea"/>
          <a:cs typeface="+mn-cs"/>
        </a:defRPr>
      </a:lvl7pPr>
      <a:lvl8pPr marL="19015922" algn="l" defTabSz="5433119" rtl="0" eaLnBrk="1" latinLnBrk="0" hangingPunct="1">
        <a:defRPr sz="10600" kern="1200">
          <a:solidFill>
            <a:schemeClr val="tx1"/>
          </a:solidFill>
          <a:latin typeface="+mn-lt"/>
          <a:ea typeface="+mn-ea"/>
          <a:cs typeface="+mn-cs"/>
        </a:defRPr>
      </a:lvl8pPr>
      <a:lvl9pPr marL="21732483" algn="l" defTabSz="5433119" rtl="0" eaLnBrk="1" latinLnBrk="0" hangingPunct="1">
        <a:defRPr sz="10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19"/>
          </p:nvPr>
        </p:nvSpPr>
        <p:spPr/>
        <p:txBody>
          <a:bodyPr/>
          <a:lstStyle/>
          <a:p>
            <a:endParaRPr lang="en-US"/>
          </a:p>
        </p:txBody>
      </p:sp>
      <p:sp>
        <p:nvSpPr>
          <p:cNvPr id="5" name="Text Placeholder 4"/>
          <p:cNvSpPr>
            <a:spLocks noGrp="1"/>
          </p:cNvSpPr>
          <p:nvPr>
            <p:ph type="body" sz="quarter" idx="20"/>
          </p:nvPr>
        </p:nvSpPr>
        <p:spPr/>
        <p:txBody>
          <a:bodyPr/>
          <a:lstStyle/>
          <a:p>
            <a:endParaRPr lang="en-US"/>
          </a:p>
        </p:txBody>
      </p:sp>
      <p:sp>
        <p:nvSpPr>
          <p:cNvPr id="6" name="Text Placeholder 5"/>
          <p:cNvSpPr>
            <a:spLocks noGrp="1"/>
          </p:cNvSpPr>
          <p:nvPr>
            <p:ph type="body" sz="quarter" idx="185"/>
          </p:nvPr>
        </p:nvSpPr>
        <p:spPr/>
        <p:txBody>
          <a:bodyPr/>
          <a:lstStyle/>
          <a:p>
            <a:endParaRPr lang="en-US"/>
          </a:p>
        </p:txBody>
      </p:sp>
      <p:sp>
        <p:nvSpPr>
          <p:cNvPr id="7" name="Text Placeholder 6"/>
          <p:cNvSpPr>
            <a:spLocks noGrp="1"/>
          </p:cNvSpPr>
          <p:nvPr>
            <p:ph type="body" sz="quarter" idx="186"/>
          </p:nvPr>
        </p:nvSpPr>
        <p:spPr/>
        <p:txBody>
          <a:bodyPr/>
          <a:lstStyle/>
          <a:p>
            <a:endParaRPr lang="en-US"/>
          </a:p>
        </p:txBody>
      </p:sp>
      <p:sp>
        <p:nvSpPr>
          <p:cNvPr id="8" name="Text Placeholder 7"/>
          <p:cNvSpPr>
            <a:spLocks noGrp="1"/>
          </p:cNvSpPr>
          <p:nvPr>
            <p:ph type="body" sz="quarter" idx="187"/>
          </p:nvPr>
        </p:nvSpPr>
        <p:spPr/>
        <p:txBody>
          <a:bodyPr/>
          <a:lstStyle/>
          <a:p>
            <a:endParaRPr lang="en-US"/>
          </a:p>
        </p:txBody>
      </p:sp>
      <p:sp>
        <p:nvSpPr>
          <p:cNvPr id="9" name="Text Placeholder 8"/>
          <p:cNvSpPr>
            <a:spLocks noGrp="1"/>
          </p:cNvSpPr>
          <p:nvPr>
            <p:ph type="body" sz="quarter" idx="188"/>
          </p:nvPr>
        </p:nvSpPr>
        <p:spPr/>
        <p:txBody>
          <a:bodyPr/>
          <a:lstStyle/>
          <a:p>
            <a:endParaRPr lang="en-US"/>
          </a:p>
        </p:txBody>
      </p:sp>
      <p:sp>
        <p:nvSpPr>
          <p:cNvPr id="10" name="Text Placeholder 9"/>
          <p:cNvSpPr>
            <a:spLocks noGrp="1"/>
          </p:cNvSpPr>
          <p:nvPr>
            <p:ph type="body" sz="quarter" idx="189"/>
          </p:nvPr>
        </p:nvSpPr>
        <p:spPr/>
        <p:txBody>
          <a:bodyPr/>
          <a:lstStyle/>
          <a:p>
            <a:endParaRPr lang="en-US"/>
          </a:p>
        </p:txBody>
      </p:sp>
      <p:sp>
        <p:nvSpPr>
          <p:cNvPr id="11" name="Text Placeholder 10"/>
          <p:cNvSpPr>
            <a:spLocks noGrp="1"/>
          </p:cNvSpPr>
          <p:nvPr>
            <p:ph type="body" sz="quarter" idx="190"/>
          </p:nvPr>
        </p:nvSpPr>
        <p:spPr/>
        <p:txBody>
          <a:bodyPr/>
          <a:lstStyle/>
          <a:p>
            <a:endParaRPr lang="en-US"/>
          </a:p>
        </p:txBody>
      </p:sp>
      <p:sp>
        <p:nvSpPr>
          <p:cNvPr id="12" name="Text Placeholder 11"/>
          <p:cNvSpPr>
            <a:spLocks noGrp="1"/>
          </p:cNvSpPr>
          <p:nvPr>
            <p:ph type="body" sz="quarter" idx="191"/>
          </p:nvPr>
        </p:nvSpPr>
        <p:spPr/>
        <p:txBody>
          <a:bodyPr/>
          <a:lstStyle/>
          <a:p>
            <a:endParaRPr lang="en-US"/>
          </a:p>
        </p:txBody>
      </p:sp>
      <p:sp>
        <p:nvSpPr>
          <p:cNvPr id="13" name="Text Placeholder 12"/>
          <p:cNvSpPr>
            <a:spLocks noGrp="1"/>
          </p:cNvSpPr>
          <p:nvPr>
            <p:ph type="body" sz="quarter" idx="192"/>
          </p:nvPr>
        </p:nvSpPr>
        <p:spPr>
          <a:xfrm>
            <a:off x="31170539" y="40620703"/>
            <a:ext cx="8309577" cy="929267"/>
          </a:xfrm>
        </p:spPr>
        <p:txBody>
          <a:bodyPr/>
          <a:lstStyle/>
          <a:p>
            <a:endParaRPr lang="en-US"/>
          </a:p>
        </p:txBody>
      </p:sp>
      <p:sp>
        <p:nvSpPr>
          <p:cNvPr id="14" name="Text Placeholder 13"/>
          <p:cNvSpPr>
            <a:spLocks noGrp="1"/>
          </p:cNvSpPr>
          <p:nvPr>
            <p:ph type="body" sz="quarter" idx="193"/>
          </p:nvPr>
        </p:nvSpPr>
        <p:spPr/>
        <p:txBody>
          <a:bodyPr/>
          <a:lstStyle/>
          <a:p>
            <a:endParaRPr lang="en-US"/>
          </a:p>
        </p:txBody>
      </p:sp>
      <p:sp>
        <p:nvSpPr>
          <p:cNvPr id="15" name="Text Placeholder 14"/>
          <p:cNvSpPr>
            <a:spLocks noGrp="1"/>
          </p:cNvSpPr>
          <p:nvPr>
            <p:ph type="body" sz="quarter" idx="194"/>
          </p:nvPr>
        </p:nvSpPr>
        <p:spPr>
          <a:xfrm>
            <a:off x="41163560" y="40609423"/>
            <a:ext cx="8309577" cy="929267"/>
          </a:xfrm>
        </p:spPr>
        <p:txBody>
          <a:bodyPr/>
          <a:lstStyle/>
          <a:p>
            <a:endParaRPr lang="en-US"/>
          </a:p>
        </p:txBody>
      </p:sp>
      <p:sp>
        <p:nvSpPr>
          <p:cNvPr id="16" name="Text Placeholder 15"/>
          <p:cNvSpPr>
            <a:spLocks noGrp="1"/>
          </p:cNvSpPr>
          <p:nvPr>
            <p:ph type="body" sz="quarter" idx="195"/>
          </p:nvPr>
        </p:nvSpPr>
        <p:spPr/>
        <p:txBody>
          <a:bodyPr/>
          <a:lstStyle/>
          <a:p>
            <a:endParaRPr lang="en-US"/>
          </a:p>
        </p:txBody>
      </p:sp>
    </p:spTree>
    <p:extLst>
      <p:ext uri="{BB962C8B-B14F-4D97-AF65-F5344CB8AC3E}">
        <p14:creationId xmlns:p14="http://schemas.microsoft.com/office/powerpoint/2010/main" val="22124196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PosterPresentations.com-48x72-Template</Template>
  <TotalTime>212</TotalTime>
  <Words>1</Words>
  <Application>Microsoft Macintosh PowerPoint</Application>
  <PresentationFormat>Custom</PresentationFormat>
  <Paragraphs>1</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Shantala Singh</cp:lastModifiedBy>
  <cp:revision>34</cp:revision>
  <dcterms:created xsi:type="dcterms:W3CDTF">2012-02-09T21:09:21Z</dcterms:created>
  <dcterms:modified xsi:type="dcterms:W3CDTF">2014-03-04T18:10:39Z</dcterms:modified>
</cp:coreProperties>
</file>